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466" r:id="rId6"/>
    <p:sldId id="470" r:id="rId7"/>
    <p:sldId id="481" r:id="rId8"/>
    <p:sldId id="444" r:id="rId9"/>
    <p:sldId id="476" r:id="rId10"/>
    <p:sldId id="475" r:id="rId11"/>
    <p:sldId id="478" r:id="rId12"/>
    <p:sldId id="462" r:id="rId13"/>
    <p:sldId id="465" r:id="rId14"/>
    <p:sldId id="482" r:id="rId15"/>
    <p:sldId id="278" r:id="rId16"/>
    <p:sldId id="473" r:id="rId17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1D2237-0097-9D06-B133-C2C4DA947C76}" name="Caro Krabbe" initials="CK" userId="S::ck@customy.de::8b6c670c-6e77-42c3-9c98-12fe253ff318" providerId="AD"/>
  <p188:author id="{3D6FD4B9-5AF0-C117-08F5-26ECDB1C8A7B}" name="Susanne Lenkenhoff" initials="SL" userId="S::sl@customy.de::20b1f1bf-133f-4625-bb1f-15eb8b6d81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D47"/>
    <a:srgbClr val="FF7F41"/>
    <a:srgbClr val="272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7E318-69B8-3AC3-73F6-8A9FC3830ACF}" v="99" dt="2025-02-18T08:53:10.901"/>
    <p1510:client id="{B758B2FC-ECF9-D537-6CC8-7062BE909673}" v="1" dt="2025-02-19T12:24:40.334"/>
    <p1510:client id="{DAA8CB7D-D5C6-4FE6-9CCD-2AD59E0131B3}" v="110" dt="2025-02-18T09:15:19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 Krabbe" userId="S::ck@customy.de::8b6c670c-6e77-42c3-9c98-12fe253ff318" providerId="AD" clId="Web-{4C07E318-69B8-3AC3-73F6-8A9FC3830ACF}"/>
    <pc:docChg chg="modSld">
      <pc:chgData name="Caro Krabbe" userId="S::ck@customy.de::8b6c670c-6e77-42c3-9c98-12fe253ff318" providerId="AD" clId="Web-{4C07E318-69B8-3AC3-73F6-8A9FC3830ACF}" dt="2025-02-18T08:53:10.901" v="69" actId="1076"/>
      <pc:docMkLst>
        <pc:docMk/>
      </pc:docMkLst>
      <pc:sldChg chg="modSp">
        <pc:chgData name="Caro Krabbe" userId="S::ck@customy.de::8b6c670c-6e77-42c3-9c98-12fe253ff318" providerId="AD" clId="Web-{4C07E318-69B8-3AC3-73F6-8A9FC3830ACF}" dt="2025-02-17T11:50:06.232" v="61" actId="20577"/>
        <pc:sldMkLst>
          <pc:docMk/>
          <pc:sldMk cId="3111690555" sldId="444"/>
        </pc:sldMkLst>
        <pc:spChg chg="mod">
          <ac:chgData name="Caro Krabbe" userId="S::ck@customy.de::8b6c670c-6e77-42c3-9c98-12fe253ff318" providerId="AD" clId="Web-{4C07E318-69B8-3AC3-73F6-8A9FC3830ACF}" dt="2025-02-17T11:50:06.232" v="61" actId="20577"/>
          <ac:spMkLst>
            <pc:docMk/>
            <pc:sldMk cId="3111690555" sldId="444"/>
            <ac:spMk id="14" creationId="{6E223C72-6456-FB07-8924-3DC04C8C6FDE}"/>
          </ac:spMkLst>
        </pc:spChg>
      </pc:sldChg>
      <pc:sldChg chg="modSp">
        <pc:chgData name="Caro Krabbe" userId="S::ck@customy.de::8b6c670c-6e77-42c3-9c98-12fe253ff318" providerId="AD" clId="Web-{4C07E318-69B8-3AC3-73F6-8A9FC3830ACF}" dt="2025-02-18T08:51:15.197" v="63" actId="1076"/>
        <pc:sldMkLst>
          <pc:docMk/>
          <pc:sldMk cId="3650578297" sldId="466"/>
        </pc:sldMkLst>
        <pc:spChg chg="mod">
          <ac:chgData name="Caro Krabbe" userId="S::ck@customy.de::8b6c670c-6e77-42c3-9c98-12fe253ff318" providerId="AD" clId="Web-{4C07E318-69B8-3AC3-73F6-8A9FC3830ACF}" dt="2025-02-18T08:51:15.197" v="63" actId="1076"/>
          <ac:spMkLst>
            <pc:docMk/>
            <pc:sldMk cId="3650578297" sldId="466"/>
            <ac:spMk id="7" creationId="{4D839DCF-F765-D832-A5D1-23974D9655A2}"/>
          </ac:spMkLst>
        </pc:spChg>
      </pc:sldChg>
      <pc:sldChg chg="modSp">
        <pc:chgData name="Caro Krabbe" userId="S::ck@customy.de::8b6c670c-6e77-42c3-9c98-12fe253ff318" providerId="AD" clId="Web-{4C07E318-69B8-3AC3-73F6-8A9FC3830ACF}" dt="2025-02-17T11:17:44.456" v="1" actId="20577"/>
        <pc:sldMkLst>
          <pc:docMk/>
          <pc:sldMk cId="2565288030" sldId="470"/>
        </pc:sldMkLst>
        <pc:spChg chg="mod">
          <ac:chgData name="Caro Krabbe" userId="S::ck@customy.de::8b6c670c-6e77-42c3-9c98-12fe253ff318" providerId="AD" clId="Web-{4C07E318-69B8-3AC3-73F6-8A9FC3830ACF}" dt="2025-02-17T11:17:44.456" v="1" actId="20577"/>
          <ac:spMkLst>
            <pc:docMk/>
            <pc:sldMk cId="2565288030" sldId="470"/>
            <ac:spMk id="21" creationId="{BAE30543-AF79-5F99-FA21-32C158192C50}"/>
          </ac:spMkLst>
        </pc:spChg>
      </pc:sldChg>
      <pc:sldChg chg="modSp">
        <pc:chgData name="Caro Krabbe" userId="S::ck@customy.de::8b6c670c-6e77-42c3-9c98-12fe253ff318" providerId="AD" clId="Web-{4C07E318-69B8-3AC3-73F6-8A9FC3830ACF}" dt="2025-02-18T08:52:58.745" v="65" actId="20577"/>
        <pc:sldMkLst>
          <pc:docMk/>
          <pc:sldMk cId="1439805242" sldId="475"/>
        </pc:sldMkLst>
        <pc:spChg chg="mod">
          <ac:chgData name="Caro Krabbe" userId="S::ck@customy.de::8b6c670c-6e77-42c3-9c98-12fe253ff318" providerId="AD" clId="Web-{4C07E318-69B8-3AC3-73F6-8A9FC3830ACF}" dt="2025-02-18T08:52:58.745" v="65" actId="20577"/>
          <ac:spMkLst>
            <pc:docMk/>
            <pc:sldMk cId="1439805242" sldId="475"/>
            <ac:spMk id="6" creationId="{9AF52446-C44C-291D-B4A0-07E3DDD660DF}"/>
          </ac:spMkLst>
        </pc:spChg>
      </pc:sldChg>
      <pc:sldChg chg="addSp delSp modSp">
        <pc:chgData name="Caro Krabbe" userId="S::ck@customy.de::8b6c670c-6e77-42c3-9c98-12fe253ff318" providerId="AD" clId="Web-{4C07E318-69B8-3AC3-73F6-8A9FC3830ACF}" dt="2025-02-17T11:49:12.247" v="59" actId="20577"/>
        <pc:sldMkLst>
          <pc:docMk/>
          <pc:sldMk cId="1199209874" sldId="476"/>
        </pc:sldMkLst>
        <pc:spChg chg="mod">
          <ac:chgData name="Caro Krabbe" userId="S::ck@customy.de::8b6c670c-6e77-42c3-9c98-12fe253ff318" providerId="AD" clId="Web-{4C07E318-69B8-3AC3-73F6-8A9FC3830ACF}" dt="2025-02-17T11:49:12.247" v="59" actId="20577"/>
          <ac:spMkLst>
            <pc:docMk/>
            <pc:sldMk cId="1199209874" sldId="476"/>
            <ac:spMk id="6" creationId="{675DD739-CB76-7E37-59E4-DA38FCD3FEE8}"/>
          </ac:spMkLst>
        </pc:spChg>
        <pc:spChg chg="add del">
          <ac:chgData name="Caro Krabbe" userId="S::ck@customy.de::8b6c670c-6e77-42c3-9c98-12fe253ff318" providerId="AD" clId="Web-{4C07E318-69B8-3AC3-73F6-8A9FC3830ACF}" dt="2025-02-17T11:23:45.008" v="41"/>
          <ac:spMkLst>
            <pc:docMk/>
            <pc:sldMk cId="1199209874" sldId="476"/>
            <ac:spMk id="7" creationId="{B0E7A57C-1FC1-578C-B4C8-F9FCF2C7A0F7}"/>
          </ac:spMkLst>
        </pc:spChg>
        <pc:spChg chg="mod">
          <ac:chgData name="Caro Krabbe" userId="S::ck@customy.de::8b6c670c-6e77-42c3-9c98-12fe253ff318" providerId="AD" clId="Web-{4C07E318-69B8-3AC3-73F6-8A9FC3830ACF}" dt="2025-02-17T11:24:22.977" v="46" actId="1076"/>
          <ac:spMkLst>
            <pc:docMk/>
            <pc:sldMk cId="1199209874" sldId="476"/>
            <ac:spMk id="10" creationId="{AFC12359-6DF7-9F88-3596-0E67EDEE4141}"/>
          </ac:spMkLst>
        </pc:spChg>
        <pc:spChg chg="add del">
          <ac:chgData name="Caro Krabbe" userId="S::ck@customy.de::8b6c670c-6e77-42c3-9c98-12fe253ff318" providerId="AD" clId="Web-{4C07E318-69B8-3AC3-73F6-8A9FC3830ACF}" dt="2025-02-17T11:24:25.555" v="47"/>
          <ac:spMkLst>
            <pc:docMk/>
            <pc:sldMk cId="1199209874" sldId="476"/>
            <ac:spMk id="11" creationId="{461F610B-30B8-69D7-C05E-4A03992A37E7}"/>
          </ac:spMkLst>
        </pc:spChg>
        <pc:spChg chg="mod">
          <ac:chgData name="Caro Krabbe" userId="S::ck@customy.de::8b6c670c-6e77-42c3-9c98-12fe253ff318" providerId="AD" clId="Web-{4C07E318-69B8-3AC3-73F6-8A9FC3830ACF}" dt="2025-02-17T11:24:22.368" v="45" actId="1076"/>
          <ac:spMkLst>
            <pc:docMk/>
            <pc:sldMk cId="1199209874" sldId="476"/>
            <ac:spMk id="12" creationId="{F1D20146-06F5-BFFD-5F5D-CA55C64AF4EA}"/>
          </ac:spMkLst>
        </pc:spChg>
        <pc:spChg chg="mod">
          <ac:chgData name="Caro Krabbe" userId="S::ck@customy.de::8b6c670c-6e77-42c3-9c98-12fe253ff318" providerId="AD" clId="Web-{4C07E318-69B8-3AC3-73F6-8A9FC3830ACF}" dt="2025-02-17T11:31:10.983" v="50" actId="20577"/>
          <ac:spMkLst>
            <pc:docMk/>
            <pc:sldMk cId="1199209874" sldId="476"/>
            <ac:spMk id="14" creationId="{BF531A6A-CFA1-CD7A-F4DD-22CC67D9E1E7}"/>
          </ac:spMkLst>
        </pc:spChg>
      </pc:sldChg>
      <pc:sldChg chg="modSp">
        <pc:chgData name="Caro Krabbe" userId="S::ck@customy.de::8b6c670c-6e77-42c3-9c98-12fe253ff318" providerId="AD" clId="Web-{4C07E318-69B8-3AC3-73F6-8A9FC3830ACF}" dt="2025-02-18T08:53:10.901" v="69" actId="1076"/>
        <pc:sldMkLst>
          <pc:docMk/>
          <pc:sldMk cId="3225707128" sldId="478"/>
        </pc:sldMkLst>
        <pc:spChg chg="mod">
          <ac:chgData name="Caro Krabbe" userId="S::ck@customy.de::8b6c670c-6e77-42c3-9c98-12fe253ff318" providerId="AD" clId="Web-{4C07E318-69B8-3AC3-73F6-8A9FC3830ACF}" dt="2025-02-18T08:53:10.901" v="69" actId="1076"/>
          <ac:spMkLst>
            <pc:docMk/>
            <pc:sldMk cId="3225707128" sldId="478"/>
            <ac:spMk id="6" creationId="{9AF52446-C44C-291D-B4A0-07E3DDD660DF}"/>
          </ac:spMkLst>
        </pc:spChg>
      </pc:sldChg>
      <pc:sldChg chg="addSp modSp">
        <pc:chgData name="Caro Krabbe" userId="S::ck@customy.de::8b6c670c-6e77-42c3-9c98-12fe253ff318" providerId="AD" clId="Web-{4C07E318-69B8-3AC3-73F6-8A9FC3830ACF}" dt="2025-02-17T11:22:45.148" v="39" actId="1076"/>
        <pc:sldMkLst>
          <pc:docMk/>
          <pc:sldMk cId="228322189" sldId="481"/>
        </pc:sldMkLst>
        <pc:spChg chg="add mod">
          <ac:chgData name="Caro Krabbe" userId="S::ck@customy.de::8b6c670c-6e77-42c3-9c98-12fe253ff318" providerId="AD" clId="Web-{4C07E318-69B8-3AC3-73F6-8A9FC3830ACF}" dt="2025-02-17T11:20:53.568" v="28" actId="1076"/>
          <ac:spMkLst>
            <pc:docMk/>
            <pc:sldMk cId="228322189" sldId="481"/>
            <ac:spMk id="2" creationId="{05CEB539-C28A-796A-3573-8D1298497940}"/>
          </ac:spMkLst>
        </pc:spChg>
        <pc:spChg chg="mod">
          <ac:chgData name="Caro Krabbe" userId="S::ck@customy.de::8b6c670c-6e77-42c3-9c98-12fe253ff318" providerId="AD" clId="Web-{4C07E318-69B8-3AC3-73F6-8A9FC3830ACF}" dt="2025-02-17T11:18:09.894" v="7" actId="20577"/>
          <ac:spMkLst>
            <pc:docMk/>
            <pc:sldMk cId="228322189" sldId="481"/>
            <ac:spMk id="21" creationId="{4DACE54E-D6B7-5836-3665-9B603B7AFA23}"/>
          </ac:spMkLst>
        </pc:spChg>
        <pc:spChg chg="mod">
          <ac:chgData name="Caro Krabbe" userId="S::ck@customy.de::8b6c670c-6e77-42c3-9c98-12fe253ff318" providerId="AD" clId="Web-{4C07E318-69B8-3AC3-73F6-8A9FC3830ACF}" dt="2025-02-17T11:21:30.131" v="34" actId="1076"/>
          <ac:spMkLst>
            <pc:docMk/>
            <pc:sldMk cId="228322189" sldId="481"/>
            <ac:spMk id="37" creationId="{8620953A-8F40-B5A6-CE3F-615F712880AD}"/>
          </ac:spMkLst>
        </pc:spChg>
        <pc:spChg chg="mod">
          <ac:chgData name="Caro Krabbe" userId="S::ck@customy.de::8b6c670c-6e77-42c3-9c98-12fe253ff318" providerId="AD" clId="Web-{4C07E318-69B8-3AC3-73F6-8A9FC3830ACF}" dt="2025-02-17T11:21:19.553" v="32" actId="1076"/>
          <ac:spMkLst>
            <pc:docMk/>
            <pc:sldMk cId="228322189" sldId="481"/>
            <ac:spMk id="41" creationId="{468BD941-CBA5-D61D-E7DA-7F3F98C3C546}"/>
          </ac:spMkLst>
        </pc:spChg>
        <pc:spChg chg="mod">
          <ac:chgData name="Caro Krabbe" userId="S::ck@customy.de::8b6c670c-6e77-42c3-9c98-12fe253ff318" providerId="AD" clId="Web-{4C07E318-69B8-3AC3-73F6-8A9FC3830ACF}" dt="2025-02-17T11:22:45.148" v="39" actId="1076"/>
          <ac:spMkLst>
            <pc:docMk/>
            <pc:sldMk cId="228322189" sldId="481"/>
            <ac:spMk id="42" creationId="{55F022E1-0F4D-5530-0BEB-D0F7CBAE49F1}"/>
          </ac:spMkLst>
        </pc:spChg>
        <pc:spChg chg="mod">
          <ac:chgData name="Caro Krabbe" userId="S::ck@customy.de::8b6c670c-6e77-42c3-9c98-12fe253ff318" providerId="AD" clId="Web-{4C07E318-69B8-3AC3-73F6-8A9FC3830ACF}" dt="2025-02-17T11:19:30.270" v="21" actId="1076"/>
          <ac:spMkLst>
            <pc:docMk/>
            <pc:sldMk cId="228322189" sldId="481"/>
            <ac:spMk id="45" creationId="{D7F3BCDB-B9FC-5811-E7FE-D9C1D5F1E37C}"/>
          </ac:spMkLst>
        </pc:spChg>
        <pc:spChg chg="mod">
          <ac:chgData name="Caro Krabbe" userId="S::ck@customy.de::8b6c670c-6e77-42c3-9c98-12fe253ff318" providerId="AD" clId="Web-{4C07E318-69B8-3AC3-73F6-8A9FC3830ACF}" dt="2025-02-17T11:22:32.179" v="38" actId="1076"/>
          <ac:spMkLst>
            <pc:docMk/>
            <pc:sldMk cId="228322189" sldId="481"/>
            <ac:spMk id="46" creationId="{EA73C05A-5B31-620C-6EF9-4071C90103A5}"/>
          </ac:spMkLst>
        </pc:spChg>
        <pc:spChg chg="mod">
          <ac:chgData name="Caro Krabbe" userId="S::ck@customy.de::8b6c670c-6e77-42c3-9c98-12fe253ff318" providerId="AD" clId="Web-{4C07E318-69B8-3AC3-73F6-8A9FC3830ACF}" dt="2025-02-17T11:22:18.101" v="37" actId="1076"/>
          <ac:spMkLst>
            <pc:docMk/>
            <pc:sldMk cId="228322189" sldId="481"/>
            <ac:spMk id="49" creationId="{5063CD8C-7843-0E18-9946-DA20BA7DC2D2}"/>
          </ac:spMkLst>
        </pc:spChg>
        <pc:picChg chg="mod">
          <ac:chgData name="Caro Krabbe" userId="S::ck@customy.de::8b6c670c-6e77-42c3-9c98-12fe253ff318" providerId="AD" clId="Web-{4C07E318-69B8-3AC3-73F6-8A9FC3830ACF}" dt="2025-02-17T11:21:57.788" v="35" actId="1076"/>
          <ac:picMkLst>
            <pc:docMk/>
            <pc:sldMk cId="228322189" sldId="481"/>
            <ac:picMk id="40" creationId="{D07468ED-426D-346A-0496-EECF55EED616}"/>
          </ac:picMkLst>
        </pc:picChg>
        <pc:picChg chg="mod">
          <ac:chgData name="Caro Krabbe" userId="S::ck@customy.de::8b6c670c-6e77-42c3-9c98-12fe253ff318" providerId="AD" clId="Web-{4C07E318-69B8-3AC3-73F6-8A9FC3830ACF}" dt="2025-02-17T11:19:26.098" v="20" actId="1076"/>
          <ac:picMkLst>
            <pc:docMk/>
            <pc:sldMk cId="228322189" sldId="481"/>
            <ac:picMk id="44" creationId="{1230578F-6A5F-E355-E67B-96E7C81A9033}"/>
          </ac:picMkLst>
        </pc:picChg>
        <pc:picChg chg="mod">
          <ac:chgData name="Caro Krabbe" userId="S::ck@customy.de::8b6c670c-6e77-42c3-9c98-12fe253ff318" providerId="AD" clId="Web-{4C07E318-69B8-3AC3-73F6-8A9FC3830ACF}" dt="2025-02-17T11:22:14.194" v="36" actId="1076"/>
          <ac:picMkLst>
            <pc:docMk/>
            <pc:sldMk cId="228322189" sldId="481"/>
            <ac:picMk id="48" creationId="{7A4B212F-004B-5233-D20B-03B71E3446D4}"/>
          </ac:picMkLst>
        </pc:picChg>
      </pc:sldChg>
    </pc:docChg>
  </pc:docChgLst>
  <pc:docChgLst>
    <pc:chgData name="Caro Krabbe" userId="S::ck@customy.de::8b6c670c-6e77-42c3-9c98-12fe253ff318" providerId="AD" clId="Web-{DAA8CB7D-D5C6-4FE6-9CCD-2AD59E0131B3}"/>
    <pc:docChg chg="modSld">
      <pc:chgData name="Caro Krabbe" userId="S::ck@customy.de::8b6c670c-6e77-42c3-9c98-12fe253ff318" providerId="AD" clId="Web-{DAA8CB7D-D5C6-4FE6-9CCD-2AD59E0131B3}" dt="2025-02-18T09:15:19.776" v="49" actId="1076"/>
      <pc:docMkLst>
        <pc:docMk/>
      </pc:docMkLst>
      <pc:sldChg chg="modSp">
        <pc:chgData name="Caro Krabbe" userId="S::ck@customy.de::8b6c670c-6e77-42c3-9c98-12fe253ff318" providerId="AD" clId="Web-{DAA8CB7D-D5C6-4FE6-9CCD-2AD59E0131B3}" dt="2025-02-18T09:01:54.738" v="45" actId="20577"/>
        <pc:sldMkLst>
          <pc:docMk/>
          <pc:sldMk cId="3629503944" sldId="278"/>
        </pc:sldMkLst>
        <pc:spChg chg="mod">
          <ac:chgData name="Caro Krabbe" userId="S::ck@customy.de::8b6c670c-6e77-42c3-9c98-12fe253ff318" providerId="AD" clId="Web-{DAA8CB7D-D5C6-4FE6-9CCD-2AD59E0131B3}" dt="2025-02-18T09:01:54.738" v="45" actId="20577"/>
          <ac:spMkLst>
            <pc:docMk/>
            <pc:sldMk cId="3629503944" sldId="278"/>
            <ac:spMk id="4" creationId="{B9AE1CB3-BB35-0D38-72A5-2D7E813CB35D}"/>
          </ac:spMkLst>
        </pc:spChg>
      </pc:sldChg>
      <pc:sldChg chg="modSp">
        <pc:chgData name="Caro Krabbe" userId="S::ck@customy.de::8b6c670c-6e77-42c3-9c98-12fe253ff318" providerId="AD" clId="Web-{DAA8CB7D-D5C6-4FE6-9CCD-2AD59E0131B3}" dt="2025-02-18T09:00:07.549" v="11" actId="20577"/>
        <pc:sldMkLst>
          <pc:docMk/>
          <pc:sldMk cId="1439805242" sldId="475"/>
        </pc:sldMkLst>
        <pc:spChg chg="mod">
          <ac:chgData name="Caro Krabbe" userId="S::ck@customy.de::8b6c670c-6e77-42c3-9c98-12fe253ff318" providerId="AD" clId="Web-{DAA8CB7D-D5C6-4FE6-9CCD-2AD59E0131B3}" dt="2025-02-18T09:00:07.549" v="11" actId="20577"/>
          <ac:spMkLst>
            <pc:docMk/>
            <pc:sldMk cId="1439805242" sldId="475"/>
            <ac:spMk id="6" creationId="{9AF52446-C44C-291D-B4A0-07E3DDD660DF}"/>
          </ac:spMkLst>
        </pc:spChg>
      </pc:sldChg>
      <pc:sldChg chg="modSp">
        <pc:chgData name="Caro Krabbe" userId="S::ck@customy.de::8b6c670c-6e77-42c3-9c98-12fe253ff318" providerId="AD" clId="Web-{DAA8CB7D-D5C6-4FE6-9CCD-2AD59E0131B3}" dt="2025-02-18T09:15:19.776" v="49" actId="1076"/>
        <pc:sldMkLst>
          <pc:docMk/>
          <pc:sldMk cId="1199209874" sldId="476"/>
        </pc:sldMkLst>
        <pc:spChg chg="mod">
          <ac:chgData name="Caro Krabbe" userId="S::ck@customy.de::8b6c670c-6e77-42c3-9c98-12fe253ff318" providerId="AD" clId="Web-{DAA8CB7D-D5C6-4FE6-9CCD-2AD59E0131B3}" dt="2025-02-18T08:59:51.331" v="6" actId="20577"/>
          <ac:spMkLst>
            <pc:docMk/>
            <pc:sldMk cId="1199209874" sldId="476"/>
            <ac:spMk id="6" creationId="{675DD739-CB76-7E37-59E4-DA38FCD3FEE8}"/>
          </ac:spMkLst>
        </pc:spChg>
        <pc:picChg chg="mod">
          <ac:chgData name="Caro Krabbe" userId="S::ck@customy.de::8b6c670c-6e77-42c3-9c98-12fe253ff318" providerId="AD" clId="Web-{DAA8CB7D-D5C6-4FE6-9CCD-2AD59E0131B3}" dt="2025-02-18T09:15:19.776" v="49" actId="1076"/>
          <ac:picMkLst>
            <pc:docMk/>
            <pc:sldMk cId="1199209874" sldId="476"/>
            <ac:picMk id="51" creationId="{AB58A472-2F26-F5A0-068F-ACAE2D68E44F}"/>
          </ac:picMkLst>
        </pc:picChg>
      </pc:sldChg>
      <pc:sldChg chg="modSp">
        <pc:chgData name="Caro Krabbe" userId="S::ck@customy.de::8b6c670c-6e77-42c3-9c98-12fe253ff318" providerId="AD" clId="Web-{DAA8CB7D-D5C6-4FE6-9CCD-2AD59E0131B3}" dt="2025-02-18T09:01:15.316" v="29"/>
        <pc:sldMkLst>
          <pc:docMk/>
          <pc:sldMk cId="2122453756" sldId="479"/>
        </pc:sldMkLst>
        <pc:graphicFrameChg chg="mod modGraphic">
          <ac:chgData name="Caro Krabbe" userId="S::ck@customy.de::8b6c670c-6e77-42c3-9c98-12fe253ff318" providerId="AD" clId="Web-{DAA8CB7D-D5C6-4FE6-9CCD-2AD59E0131B3}" dt="2025-02-18T09:01:15.316" v="29"/>
          <ac:graphicFrameMkLst>
            <pc:docMk/>
            <pc:sldMk cId="2122453756" sldId="479"/>
            <ac:graphicFrameMk id="8" creationId="{0694852F-8B31-0979-481E-DD00883628AC}"/>
          </ac:graphicFrameMkLst>
        </pc:graphicFrameChg>
      </pc:sldChg>
      <pc:sldChg chg="modSp">
        <pc:chgData name="Caro Krabbe" userId="S::ck@customy.de::8b6c670c-6e77-42c3-9c98-12fe253ff318" providerId="AD" clId="Web-{DAA8CB7D-D5C6-4FE6-9CCD-2AD59E0131B3}" dt="2025-02-18T09:01:39.613" v="43"/>
        <pc:sldMkLst>
          <pc:docMk/>
          <pc:sldMk cId="1760448245" sldId="480"/>
        </pc:sldMkLst>
        <pc:graphicFrameChg chg="mod modGraphic">
          <ac:chgData name="Caro Krabbe" userId="S::ck@customy.de::8b6c670c-6e77-42c3-9c98-12fe253ff318" providerId="AD" clId="Web-{DAA8CB7D-D5C6-4FE6-9CCD-2AD59E0131B3}" dt="2025-02-18T09:01:39.613" v="43"/>
          <ac:graphicFrameMkLst>
            <pc:docMk/>
            <pc:sldMk cId="1760448245" sldId="480"/>
            <ac:graphicFrameMk id="13" creationId="{C6D2B6BF-45E2-E68A-98B4-48B1B90C98F4}"/>
          </ac:graphicFrameMkLst>
        </pc:graphicFrameChg>
      </pc:sldChg>
    </pc:docChg>
  </pc:docChgLst>
  <pc:docChgLst>
    <pc:chgData name="Caro Krabbe" userId="S::ck@customy.de::8b6c670c-6e77-42c3-9c98-12fe253ff318" providerId="AD" clId="Web-{EFBCD99B-9985-AD8D-C150-35BAC93A7981}"/>
    <pc:docChg chg="addSld delSld modSld">
      <pc:chgData name="Caro Krabbe" userId="S::ck@customy.de::8b6c670c-6e77-42c3-9c98-12fe253ff318" providerId="AD" clId="Web-{EFBCD99B-9985-AD8D-C150-35BAC93A7981}" dt="2025-01-20T10:00:21.183" v="21"/>
      <pc:docMkLst>
        <pc:docMk/>
      </pc:docMkLst>
      <pc:sldChg chg="addSp delSp modSp del">
        <pc:chgData name="Caro Krabbe" userId="S::ck@customy.de::8b6c670c-6e77-42c3-9c98-12fe253ff318" providerId="AD" clId="Web-{EFBCD99B-9985-AD8D-C150-35BAC93A7981}" dt="2025-01-20T09:58:18.431" v="14"/>
        <pc:sldMkLst>
          <pc:docMk/>
          <pc:sldMk cId="3487144856" sldId="462"/>
        </pc:sldMkLst>
      </pc:sldChg>
      <pc:sldChg chg="addSp delSp modSp add replId">
        <pc:chgData name="Caro Krabbe" userId="S::ck@customy.de::8b6c670c-6e77-42c3-9c98-12fe253ff318" providerId="AD" clId="Web-{EFBCD99B-9985-AD8D-C150-35BAC93A7981}" dt="2025-01-20T09:58:59.869" v="18"/>
        <pc:sldMkLst>
          <pc:docMk/>
          <pc:sldMk cId="2122453756" sldId="479"/>
        </pc:sldMkLst>
      </pc:sldChg>
      <pc:sldChg chg="new del">
        <pc:chgData name="Caro Krabbe" userId="S::ck@customy.de::8b6c670c-6e77-42c3-9c98-12fe253ff318" providerId="AD" clId="Web-{EFBCD99B-9985-AD8D-C150-35BAC93A7981}" dt="2025-01-20T09:50:14.952" v="8"/>
        <pc:sldMkLst>
          <pc:docMk/>
          <pc:sldMk cId="2626984838" sldId="479"/>
        </pc:sldMkLst>
      </pc:sldChg>
      <pc:sldChg chg="addSp delSp modSp add replId">
        <pc:chgData name="Caro Krabbe" userId="S::ck@customy.de::8b6c670c-6e77-42c3-9c98-12fe253ff318" providerId="AD" clId="Web-{EFBCD99B-9985-AD8D-C150-35BAC93A7981}" dt="2025-01-20T10:00:21.183" v="21"/>
        <pc:sldMkLst>
          <pc:docMk/>
          <pc:sldMk cId="1760448245" sldId="480"/>
        </pc:sldMkLst>
      </pc:sldChg>
    </pc:docChg>
  </pc:docChgLst>
  <pc:docChgLst>
    <pc:chgData name="Caro Krabbe" userId="S::ck@customy.de::8b6c670c-6e77-42c3-9c98-12fe253ff318" providerId="AD" clId="Web-{3FA4B85A-306D-2B23-BBBC-AAA743FD3E44}"/>
    <pc:docChg chg="addSld delSld modSld sldOrd">
      <pc:chgData name="Caro Krabbe" userId="S::ck@customy.de::8b6c670c-6e77-42c3-9c98-12fe253ff318" providerId="AD" clId="Web-{3FA4B85A-306D-2B23-BBBC-AAA743FD3E44}" dt="2025-01-17T11:30:58.647" v="79"/>
      <pc:docMkLst>
        <pc:docMk/>
      </pc:docMkLst>
      <pc:sldChg chg="addSp delSp modSp addAnim delAnim">
        <pc:chgData name="Caro Krabbe" userId="S::ck@customy.de::8b6c670c-6e77-42c3-9c98-12fe253ff318" providerId="AD" clId="Web-{3FA4B85A-306D-2B23-BBBC-AAA743FD3E44}" dt="2025-01-17T11:30:31.428" v="76"/>
        <pc:sldMkLst>
          <pc:docMk/>
          <pc:sldMk cId="2916818338" sldId="256"/>
        </pc:sldMkLst>
        <pc:spChg chg="mod">
          <ac:chgData name="Caro Krabbe" userId="S::ck@customy.de::8b6c670c-6e77-42c3-9c98-12fe253ff318" providerId="AD" clId="Web-{3FA4B85A-306D-2B23-BBBC-AAA743FD3E44}" dt="2025-01-17T11:29:39.428" v="73" actId="1076"/>
          <ac:spMkLst>
            <pc:docMk/>
            <pc:sldMk cId="2916818338" sldId="256"/>
            <ac:spMk id="5" creationId="{970CF306-FD2B-73E7-3B01-F700E6C404D3}"/>
          </ac:spMkLst>
        </pc:spChg>
        <pc:picChg chg="add mod">
          <ac:chgData name="Caro Krabbe" userId="S::ck@customy.de::8b6c670c-6e77-42c3-9c98-12fe253ff318" providerId="AD" clId="Web-{3FA4B85A-306D-2B23-BBBC-AAA743FD3E44}" dt="2025-01-17T10:12:44.316" v="50" actId="1076"/>
          <ac:picMkLst>
            <pc:docMk/>
            <pc:sldMk cId="2916818338" sldId="256"/>
            <ac:picMk id="3" creationId="{36725593-E96B-CC18-BC70-94FE9E8F6526}"/>
          </ac:picMkLst>
        </pc:picChg>
      </pc:sldChg>
      <pc:sldChg chg="ord">
        <pc:chgData name="Caro Krabbe" userId="S::ck@customy.de::8b6c670c-6e77-42c3-9c98-12fe253ff318" providerId="AD" clId="Web-{3FA4B85A-306D-2B23-BBBC-AAA743FD3E44}" dt="2025-01-17T10:28:10.296" v="63"/>
        <pc:sldMkLst>
          <pc:docMk/>
          <pc:sldMk cId="3650578297" sldId="466"/>
        </pc:sldMkLst>
      </pc:sldChg>
      <pc:sldChg chg="modSp del">
        <pc:chgData name="Caro Krabbe" userId="S::ck@customy.de::8b6c670c-6e77-42c3-9c98-12fe253ff318" providerId="AD" clId="Web-{3FA4B85A-306D-2B23-BBBC-AAA743FD3E44}" dt="2025-01-17T10:10:45.375" v="40"/>
        <pc:sldMkLst>
          <pc:docMk/>
          <pc:sldMk cId="4187019115" sldId="474"/>
        </pc:sldMkLst>
      </pc:sldChg>
      <pc:sldChg chg="modSp">
        <pc:chgData name="Caro Krabbe" userId="S::ck@customy.de::8b6c670c-6e77-42c3-9c98-12fe253ff318" providerId="AD" clId="Web-{3FA4B85A-306D-2B23-BBBC-AAA743FD3E44}" dt="2025-01-17T10:05:09.178" v="4" actId="14100"/>
        <pc:sldMkLst>
          <pc:docMk/>
          <pc:sldMk cId="1439805242" sldId="475"/>
        </pc:sldMkLst>
        <pc:spChg chg="mod">
          <ac:chgData name="Caro Krabbe" userId="S::ck@customy.de::8b6c670c-6e77-42c3-9c98-12fe253ff318" providerId="AD" clId="Web-{3FA4B85A-306D-2B23-BBBC-AAA743FD3E44}" dt="2025-01-17T10:05:09.178" v="4" actId="14100"/>
          <ac:spMkLst>
            <pc:docMk/>
            <pc:sldMk cId="1439805242" sldId="475"/>
            <ac:spMk id="8" creationId="{15210B46-BD78-A326-FCFD-0F9A14FCCF3A}"/>
          </ac:spMkLst>
        </pc:spChg>
      </pc:sldChg>
      <pc:sldChg chg="modSp">
        <pc:chgData name="Caro Krabbe" userId="S::ck@customy.de::8b6c670c-6e77-42c3-9c98-12fe253ff318" providerId="AD" clId="Web-{3FA4B85A-306D-2B23-BBBC-AAA743FD3E44}" dt="2025-01-17T10:07:06.525" v="24"/>
        <pc:sldMkLst>
          <pc:docMk/>
          <pc:sldMk cId="1199209874" sldId="476"/>
        </pc:sldMkLst>
      </pc:sldChg>
      <pc:sldChg chg="addSp delSp modSp addAnim delAnim">
        <pc:chgData name="Caro Krabbe" userId="S::ck@customy.de::8b6c670c-6e77-42c3-9c98-12fe253ff318" providerId="AD" clId="Web-{3FA4B85A-306D-2B23-BBBC-AAA743FD3E44}" dt="2025-01-17T11:30:58.647" v="79"/>
        <pc:sldMkLst>
          <pc:docMk/>
          <pc:sldMk cId="1208267912" sldId="477"/>
        </pc:sldMkLst>
      </pc:sldChg>
      <pc:sldChg chg="addSp delSp modSp add replId">
        <pc:chgData name="Caro Krabbe" userId="S::ck@customy.de::8b6c670c-6e77-42c3-9c98-12fe253ff318" providerId="AD" clId="Web-{3FA4B85A-306D-2B23-BBBC-AAA743FD3E44}" dt="2025-01-17T10:27:00.106" v="62" actId="1076"/>
        <pc:sldMkLst>
          <pc:docMk/>
          <pc:sldMk cId="3225707128" sldId="478"/>
        </pc:sldMkLst>
        <pc:spChg chg="mod">
          <ac:chgData name="Caro Krabbe" userId="S::ck@customy.de::8b6c670c-6e77-42c3-9c98-12fe253ff318" providerId="AD" clId="Web-{3FA4B85A-306D-2B23-BBBC-AAA743FD3E44}" dt="2025-01-17T10:10:33.406" v="39" actId="1076"/>
          <ac:spMkLst>
            <pc:docMk/>
            <pc:sldMk cId="3225707128" sldId="478"/>
            <ac:spMk id="6" creationId="{9AF52446-C44C-291D-B4A0-07E3DDD660DF}"/>
          </ac:spMkLst>
        </pc:spChg>
        <pc:spChg chg="mod">
          <ac:chgData name="Caro Krabbe" userId="S::ck@customy.de::8b6c670c-6e77-42c3-9c98-12fe253ff318" providerId="AD" clId="Web-{3FA4B85A-306D-2B23-BBBC-AAA743FD3E44}" dt="2025-01-17T10:09:57.686" v="36" actId="1076"/>
          <ac:spMkLst>
            <pc:docMk/>
            <pc:sldMk cId="3225707128" sldId="478"/>
            <ac:spMk id="8" creationId="{15210B46-BD78-A326-FCFD-0F9A14FCCF3A}"/>
          </ac:spMkLst>
        </pc:spChg>
      </pc:sldChg>
    </pc:docChg>
  </pc:docChgLst>
  <pc:docChgLst>
    <pc:chgData name="Caro Krabbe" userId="S::ck@customy.de::8b6c670c-6e77-42c3-9c98-12fe253ff318" providerId="AD" clId="Web-{77163157-4244-101B-0691-578C04EB5267}"/>
    <pc:docChg chg="addSld modSld">
      <pc:chgData name="Caro Krabbe" userId="S::ck@customy.de::8b6c670c-6e77-42c3-9c98-12fe253ff318" providerId="AD" clId="Web-{77163157-4244-101B-0691-578C04EB5267}" dt="2025-02-17T10:45:22.271" v="201" actId="20577"/>
      <pc:docMkLst>
        <pc:docMk/>
      </pc:docMkLst>
      <pc:sldChg chg="modSp">
        <pc:chgData name="Caro Krabbe" userId="S::ck@customy.de::8b6c670c-6e77-42c3-9c98-12fe253ff318" providerId="AD" clId="Web-{77163157-4244-101B-0691-578C04EB5267}" dt="2025-02-17T10:44:14.550" v="188" actId="20577"/>
        <pc:sldMkLst>
          <pc:docMk/>
          <pc:sldMk cId="3111690555" sldId="444"/>
        </pc:sldMkLst>
        <pc:spChg chg="mod">
          <ac:chgData name="Caro Krabbe" userId="S::ck@customy.de::8b6c670c-6e77-42c3-9c98-12fe253ff318" providerId="AD" clId="Web-{77163157-4244-101B-0691-578C04EB5267}" dt="2025-02-17T10:44:14.550" v="188" actId="20577"/>
          <ac:spMkLst>
            <pc:docMk/>
            <pc:sldMk cId="3111690555" sldId="444"/>
            <ac:spMk id="14" creationId="{6E223C72-6456-FB07-8924-3DC04C8C6FDE}"/>
          </ac:spMkLst>
        </pc:spChg>
      </pc:sldChg>
      <pc:sldChg chg="modSp">
        <pc:chgData name="Caro Krabbe" userId="S::ck@customy.de::8b6c670c-6e77-42c3-9c98-12fe253ff318" providerId="AD" clId="Web-{77163157-4244-101B-0691-578C04EB5267}" dt="2025-02-17T10:44:31.988" v="191" actId="1076"/>
        <pc:sldMkLst>
          <pc:docMk/>
          <pc:sldMk cId="2565288030" sldId="470"/>
        </pc:sldMkLst>
        <pc:spChg chg="mod">
          <ac:chgData name="Caro Krabbe" userId="S::ck@customy.de::8b6c670c-6e77-42c3-9c98-12fe253ff318" providerId="AD" clId="Web-{77163157-4244-101B-0691-578C04EB5267}" dt="2025-02-17T10:44:31.988" v="191" actId="1076"/>
          <ac:spMkLst>
            <pc:docMk/>
            <pc:sldMk cId="2565288030" sldId="470"/>
            <ac:spMk id="21" creationId="{BAE30543-AF79-5F99-FA21-32C158192C50}"/>
          </ac:spMkLst>
        </pc:spChg>
      </pc:sldChg>
      <pc:sldChg chg="modSp">
        <pc:chgData name="Caro Krabbe" userId="S::ck@customy.de::8b6c670c-6e77-42c3-9c98-12fe253ff318" providerId="AD" clId="Web-{77163157-4244-101B-0691-578C04EB5267}" dt="2025-02-17T10:43:56.862" v="186" actId="20577"/>
        <pc:sldMkLst>
          <pc:docMk/>
          <pc:sldMk cId="1439805242" sldId="475"/>
        </pc:sldMkLst>
        <pc:spChg chg="mod">
          <ac:chgData name="Caro Krabbe" userId="S::ck@customy.de::8b6c670c-6e77-42c3-9c98-12fe253ff318" providerId="AD" clId="Web-{77163157-4244-101B-0691-578C04EB5267}" dt="2025-02-17T10:43:56.862" v="186" actId="20577"/>
          <ac:spMkLst>
            <pc:docMk/>
            <pc:sldMk cId="1439805242" sldId="475"/>
            <ac:spMk id="6" creationId="{9AF52446-C44C-291D-B4A0-07E3DDD660DF}"/>
          </ac:spMkLst>
        </pc:spChg>
      </pc:sldChg>
      <pc:sldChg chg="modSp">
        <pc:chgData name="Caro Krabbe" userId="S::ck@customy.de::8b6c670c-6e77-42c3-9c98-12fe253ff318" providerId="AD" clId="Web-{77163157-4244-101B-0691-578C04EB5267}" dt="2025-02-17T10:44:08.065" v="187" actId="20577"/>
        <pc:sldMkLst>
          <pc:docMk/>
          <pc:sldMk cId="1199209874" sldId="476"/>
        </pc:sldMkLst>
        <pc:spChg chg="mod">
          <ac:chgData name="Caro Krabbe" userId="S::ck@customy.de::8b6c670c-6e77-42c3-9c98-12fe253ff318" providerId="AD" clId="Web-{77163157-4244-101B-0691-578C04EB5267}" dt="2025-02-17T10:44:08.065" v="187" actId="20577"/>
          <ac:spMkLst>
            <pc:docMk/>
            <pc:sldMk cId="1199209874" sldId="476"/>
            <ac:spMk id="6" creationId="{675DD739-CB76-7E37-59E4-DA38FCD3FEE8}"/>
          </ac:spMkLst>
        </pc:spChg>
      </pc:sldChg>
      <pc:sldChg chg="modSp">
        <pc:chgData name="Caro Krabbe" userId="S::ck@customy.de::8b6c670c-6e77-42c3-9c98-12fe253ff318" providerId="AD" clId="Web-{77163157-4244-101B-0691-578C04EB5267}" dt="2025-02-17T10:45:22.271" v="201" actId="20577"/>
        <pc:sldMkLst>
          <pc:docMk/>
          <pc:sldMk cId="3225707128" sldId="478"/>
        </pc:sldMkLst>
        <pc:spChg chg="mod">
          <ac:chgData name="Caro Krabbe" userId="S::ck@customy.de::8b6c670c-6e77-42c3-9c98-12fe253ff318" providerId="AD" clId="Web-{77163157-4244-101B-0691-578C04EB5267}" dt="2025-02-17T10:45:22.271" v="201" actId="20577"/>
          <ac:spMkLst>
            <pc:docMk/>
            <pc:sldMk cId="3225707128" sldId="478"/>
            <ac:spMk id="6" creationId="{9AF52446-C44C-291D-B4A0-07E3DDD660DF}"/>
          </ac:spMkLst>
        </pc:spChg>
      </pc:sldChg>
      <pc:sldChg chg="addSp delSp modSp add replId">
        <pc:chgData name="Caro Krabbe" userId="S::ck@customy.de::8b6c670c-6e77-42c3-9c98-12fe253ff318" providerId="AD" clId="Web-{77163157-4244-101B-0691-578C04EB5267}" dt="2025-02-17T10:44:41.020" v="194" actId="1076"/>
        <pc:sldMkLst>
          <pc:docMk/>
          <pc:sldMk cId="228322189" sldId="481"/>
        </pc:sldMkLst>
        <pc:spChg chg="mod">
          <ac:chgData name="Caro Krabbe" userId="S::ck@customy.de::8b6c670c-6e77-42c3-9c98-12fe253ff318" providerId="AD" clId="Web-{77163157-4244-101B-0691-578C04EB5267}" dt="2025-02-17T10:44:41.020" v="194" actId="1076"/>
          <ac:spMkLst>
            <pc:docMk/>
            <pc:sldMk cId="228322189" sldId="481"/>
            <ac:spMk id="21" creationId="{4DACE54E-D6B7-5836-3665-9B603B7AFA23}"/>
          </ac:spMkLst>
        </pc:spChg>
        <pc:spChg chg="mod">
          <ac:chgData name="Caro Krabbe" userId="S::ck@customy.de::8b6c670c-6e77-42c3-9c98-12fe253ff318" providerId="AD" clId="Web-{77163157-4244-101B-0691-578C04EB5267}" dt="2025-02-17T10:35:01.167" v="111" actId="14100"/>
          <ac:spMkLst>
            <pc:docMk/>
            <pc:sldMk cId="228322189" sldId="481"/>
            <ac:spMk id="37" creationId="{8620953A-8F40-B5A6-CE3F-615F712880AD}"/>
          </ac:spMkLst>
        </pc:spChg>
        <pc:spChg chg="add del mod">
          <ac:chgData name="Caro Krabbe" userId="S::ck@customy.de::8b6c670c-6e77-42c3-9c98-12fe253ff318" providerId="AD" clId="Web-{77163157-4244-101B-0691-578C04EB5267}" dt="2025-02-17T10:39:24.413" v="160"/>
          <ac:spMkLst>
            <pc:docMk/>
            <pc:sldMk cId="228322189" sldId="481"/>
            <ac:spMk id="38" creationId="{958566B4-0B82-E19B-1D76-423380524940}"/>
          </ac:spMkLst>
        </pc:spChg>
        <pc:spChg chg="mod">
          <ac:chgData name="Caro Krabbe" userId="S::ck@customy.de::8b6c670c-6e77-42c3-9c98-12fe253ff318" providerId="AD" clId="Web-{77163157-4244-101B-0691-578C04EB5267}" dt="2025-02-17T10:41:13.933" v="172" actId="1076"/>
          <ac:spMkLst>
            <pc:docMk/>
            <pc:sldMk cId="228322189" sldId="481"/>
            <ac:spMk id="41" creationId="{468BD941-CBA5-D61D-E7DA-7F3F98C3C546}"/>
          </ac:spMkLst>
        </pc:spChg>
        <pc:spChg chg="mod">
          <ac:chgData name="Caro Krabbe" userId="S::ck@customy.de::8b6c670c-6e77-42c3-9c98-12fe253ff318" providerId="AD" clId="Web-{77163157-4244-101B-0691-578C04EB5267}" dt="2025-02-17T10:35:06.355" v="114" actId="20577"/>
          <ac:spMkLst>
            <pc:docMk/>
            <pc:sldMk cId="228322189" sldId="481"/>
            <ac:spMk id="42" creationId="{55F022E1-0F4D-5530-0BEB-D0F7CBAE49F1}"/>
          </ac:spMkLst>
        </pc:spChg>
        <pc:spChg chg="del">
          <ac:chgData name="Caro Krabbe" userId="S::ck@customy.de::8b6c670c-6e77-42c3-9c98-12fe253ff318" providerId="AD" clId="Web-{77163157-4244-101B-0691-578C04EB5267}" dt="2025-02-17T10:39:42.741" v="163"/>
          <ac:spMkLst>
            <pc:docMk/>
            <pc:sldMk cId="228322189" sldId="481"/>
            <ac:spMk id="43" creationId="{25BDEC37-6828-1475-C8E5-F5B2126910A7}"/>
          </ac:spMkLst>
        </pc:spChg>
        <pc:spChg chg="mod">
          <ac:chgData name="Caro Krabbe" userId="S::ck@customy.de::8b6c670c-6e77-42c3-9c98-12fe253ff318" providerId="AD" clId="Web-{77163157-4244-101B-0691-578C04EB5267}" dt="2025-02-17T10:40:55.213" v="170" actId="1076"/>
          <ac:spMkLst>
            <pc:docMk/>
            <pc:sldMk cId="228322189" sldId="481"/>
            <ac:spMk id="45" creationId="{D7F3BCDB-B9FC-5811-E7FE-D9C1D5F1E37C}"/>
          </ac:spMkLst>
        </pc:spChg>
        <pc:spChg chg="mod">
          <ac:chgData name="Caro Krabbe" userId="S::ck@customy.de::8b6c670c-6e77-42c3-9c98-12fe253ff318" providerId="AD" clId="Web-{77163157-4244-101B-0691-578C04EB5267}" dt="2025-02-17T10:35:17.355" v="125" actId="20577"/>
          <ac:spMkLst>
            <pc:docMk/>
            <pc:sldMk cId="228322189" sldId="481"/>
            <ac:spMk id="46" creationId="{EA73C05A-5B31-620C-6EF9-4071C90103A5}"/>
          </ac:spMkLst>
        </pc:spChg>
        <pc:spChg chg="del">
          <ac:chgData name="Caro Krabbe" userId="S::ck@customy.de::8b6c670c-6e77-42c3-9c98-12fe253ff318" providerId="AD" clId="Web-{77163157-4244-101B-0691-578C04EB5267}" dt="2025-02-17T10:40:16.618" v="167"/>
          <ac:spMkLst>
            <pc:docMk/>
            <pc:sldMk cId="228322189" sldId="481"/>
            <ac:spMk id="47" creationId="{168B4CED-F62A-C692-5315-4E031F6CA306}"/>
          </ac:spMkLst>
        </pc:spChg>
        <pc:spChg chg="mod">
          <ac:chgData name="Caro Krabbe" userId="S::ck@customy.de::8b6c670c-6e77-42c3-9c98-12fe253ff318" providerId="AD" clId="Web-{77163157-4244-101B-0691-578C04EB5267}" dt="2025-02-17T10:41:31.980" v="174" actId="1076"/>
          <ac:spMkLst>
            <pc:docMk/>
            <pc:sldMk cId="228322189" sldId="481"/>
            <ac:spMk id="49" creationId="{5063CD8C-7843-0E18-9946-DA20BA7DC2D2}"/>
          </ac:spMkLst>
        </pc:spChg>
        <pc:picChg chg="add del">
          <ac:chgData name="Caro Krabbe" userId="S::ck@customy.de::8b6c670c-6e77-42c3-9c98-12fe253ff318" providerId="AD" clId="Web-{77163157-4244-101B-0691-578C04EB5267}" dt="2025-02-17T10:38:41.942" v="156"/>
          <ac:picMkLst>
            <pc:docMk/>
            <pc:sldMk cId="228322189" sldId="481"/>
            <ac:picMk id="3" creationId="{49C974BB-49F4-20CC-5AEE-7088C4583297}"/>
          </ac:picMkLst>
        </pc:picChg>
        <pc:picChg chg="add">
          <ac:chgData name="Caro Krabbe" userId="S::ck@customy.de::8b6c670c-6e77-42c3-9c98-12fe253ff318" providerId="AD" clId="Web-{77163157-4244-101B-0691-578C04EB5267}" dt="2025-02-17T10:38:44.927" v="158"/>
          <ac:picMkLst>
            <pc:docMk/>
            <pc:sldMk cId="228322189" sldId="481"/>
            <ac:picMk id="5" creationId="{FD2D2AD5-C3F0-E032-DE1D-E226499D99FA}"/>
          </ac:picMkLst>
        </pc:picChg>
        <pc:picChg chg="mod">
          <ac:chgData name="Caro Krabbe" userId="S::ck@customy.de::8b6c670c-6e77-42c3-9c98-12fe253ff318" providerId="AD" clId="Web-{77163157-4244-101B-0691-578C04EB5267}" dt="2025-02-17T10:39:28.507" v="161" actId="1076"/>
          <ac:picMkLst>
            <pc:docMk/>
            <pc:sldMk cId="228322189" sldId="481"/>
            <ac:picMk id="40" creationId="{D07468ED-426D-346A-0496-EECF55EED616}"/>
          </ac:picMkLst>
        </pc:picChg>
        <pc:picChg chg="mod">
          <ac:chgData name="Caro Krabbe" userId="S::ck@customy.de::8b6c670c-6e77-42c3-9c98-12fe253ff318" providerId="AD" clId="Web-{77163157-4244-101B-0691-578C04EB5267}" dt="2025-02-17T10:39:47.679" v="164" actId="1076"/>
          <ac:picMkLst>
            <pc:docMk/>
            <pc:sldMk cId="228322189" sldId="481"/>
            <ac:picMk id="44" creationId="{1230578F-6A5F-E355-E67B-96E7C81A9033}"/>
          </ac:picMkLst>
        </pc:picChg>
        <pc:picChg chg="mod">
          <ac:chgData name="Caro Krabbe" userId="S::ck@customy.de::8b6c670c-6e77-42c3-9c98-12fe253ff318" providerId="AD" clId="Web-{77163157-4244-101B-0691-578C04EB5267}" dt="2025-02-17T10:40:25.196" v="168" actId="1076"/>
          <ac:picMkLst>
            <pc:docMk/>
            <pc:sldMk cId="228322189" sldId="481"/>
            <ac:picMk id="48" creationId="{7A4B212F-004B-5233-D20B-03B71E3446D4}"/>
          </ac:picMkLst>
        </pc:picChg>
        <pc:picChg chg="del">
          <ac:chgData name="Caro Krabbe" userId="S::ck@customy.de::8b6c670c-6e77-42c3-9c98-12fe253ff318" providerId="AD" clId="Web-{77163157-4244-101B-0691-578C04EB5267}" dt="2025-02-17T10:38:44.036" v="157"/>
          <ac:picMkLst>
            <pc:docMk/>
            <pc:sldMk cId="228322189" sldId="481"/>
            <ac:picMk id="53" creationId="{5E621597-A6FF-AE16-5F48-9AF74C7F0888}"/>
          </ac:picMkLst>
        </pc:picChg>
      </pc:sldChg>
    </pc:docChg>
  </pc:docChgLst>
  <pc:docChgLst>
    <pc:chgData name="Caro Krabbe" userId="S::ck@customy.de::8b6c670c-6e77-42c3-9c98-12fe253ff318" providerId="AD" clId="Web-{BAB0D282-0023-26AE-EB03-65B80808AAE6}"/>
    <pc:docChg chg="delSld modSld">
      <pc:chgData name="Caro Krabbe" userId="S::ck@customy.de::8b6c670c-6e77-42c3-9c98-12fe253ff318" providerId="AD" clId="Web-{BAB0D282-0023-26AE-EB03-65B80808AAE6}" dt="2025-01-27T08:23:18.636" v="1560"/>
      <pc:docMkLst>
        <pc:docMk/>
      </pc:docMkLst>
      <pc:sldChg chg="addSp delSp modSp delAnim">
        <pc:chgData name="Caro Krabbe" userId="S::ck@customy.de::8b6c670c-6e77-42c3-9c98-12fe253ff318" providerId="AD" clId="Web-{BAB0D282-0023-26AE-EB03-65B80808AAE6}" dt="2025-01-20T11:49:36.465" v="15" actId="1076"/>
        <pc:sldMkLst>
          <pc:docMk/>
          <pc:sldMk cId="2916818338" sldId="256"/>
        </pc:sldMkLst>
        <pc:picChg chg="add mod ord">
          <ac:chgData name="Caro Krabbe" userId="S::ck@customy.de::8b6c670c-6e77-42c3-9c98-12fe253ff318" providerId="AD" clId="Web-{BAB0D282-0023-26AE-EB03-65B80808AAE6}" dt="2025-01-20T11:49:36.465" v="15" actId="1076"/>
          <ac:picMkLst>
            <pc:docMk/>
            <pc:sldMk cId="2916818338" sldId="256"/>
            <ac:picMk id="2" creationId="{4B70137B-71D7-5F3C-FC45-FA2FE3085493}"/>
          </ac:picMkLst>
        </pc:picChg>
      </pc:sldChg>
      <pc:sldChg chg="addSp delSp">
        <pc:chgData name="Caro Krabbe" userId="S::ck@customy.de::8b6c670c-6e77-42c3-9c98-12fe253ff318" providerId="AD" clId="Web-{BAB0D282-0023-26AE-EB03-65B80808AAE6}" dt="2025-01-20T11:29:41.678" v="2"/>
        <pc:sldMkLst>
          <pc:docMk/>
          <pc:sldMk cId="3629503944" sldId="278"/>
        </pc:sldMkLst>
        <pc:picChg chg="add">
          <ac:chgData name="Caro Krabbe" userId="S::ck@customy.de::8b6c670c-6e77-42c3-9c98-12fe253ff318" providerId="AD" clId="Web-{BAB0D282-0023-26AE-EB03-65B80808AAE6}" dt="2025-01-20T11:29:28.255" v="0"/>
          <ac:picMkLst>
            <pc:docMk/>
            <pc:sldMk cId="3629503944" sldId="278"/>
            <ac:picMk id="5" creationId="{5797E61E-F364-E293-3A66-93CDE2DD5A4E}"/>
          </ac:picMkLst>
        </pc:picChg>
        <pc:picChg chg="add">
          <ac:chgData name="Caro Krabbe" userId="S::ck@customy.de::8b6c670c-6e77-42c3-9c98-12fe253ff318" providerId="AD" clId="Web-{BAB0D282-0023-26AE-EB03-65B80808AAE6}" dt="2025-01-20T11:29:41.678" v="2"/>
          <ac:picMkLst>
            <pc:docMk/>
            <pc:sldMk cId="3629503944" sldId="278"/>
            <ac:picMk id="10" creationId="{29BE8F87-7EE8-72A3-707B-E0AE013A3F1B}"/>
          </ac:picMkLst>
        </pc:picChg>
      </pc:sldChg>
      <pc:sldChg chg="addSp delSp modSp">
        <pc:chgData name="Caro Krabbe" userId="S::ck@customy.de::8b6c670c-6e77-42c3-9c98-12fe253ff318" providerId="AD" clId="Web-{BAB0D282-0023-26AE-EB03-65B80808AAE6}" dt="2025-01-23T12:19:50.516" v="1428" actId="20577"/>
        <pc:sldMkLst>
          <pc:docMk/>
          <pc:sldMk cId="3111690555" sldId="444"/>
        </pc:sldMkLst>
        <pc:spChg chg="add mod">
          <ac:chgData name="Caro Krabbe" userId="S::ck@customy.de::8b6c670c-6e77-42c3-9c98-12fe253ff318" providerId="AD" clId="Web-{BAB0D282-0023-26AE-EB03-65B80808AAE6}" dt="2025-01-23T08:53:40.653" v="402" actId="1076"/>
          <ac:spMkLst>
            <pc:docMk/>
            <pc:sldMk cId="3111690555" sldId="444"/>
            <ac:spMk id="4" creationId="{DABB7A6A-4663-EBDB-24BA-AE8EF7F4E79D}"/>
          </ac:spMkLst>
        </pc:spChg>
        <pc:spChg chg="add del">
          <ac:chgData name="Caro Krabbe" userId="S::ck@customy.de::8b6c670c-6e77-42c3-9c98-12fe253ff318" providerId="AD" clId="Web-{BAB0D282-0023-26AE-EB03-65B80808AAE6}" dt="2025-01-23T08:33:03.841" v="108"/>
          <ac:spMkLst>
            <pc:docMk/>
            <pc:sldMk cId="3111690555" sldId="444"/>
            <ac:spMk id="6" creationId="{BE16D89E-DA57-12F1-0591-87833E200F31}"/>
          </ac:spMkLst>
        </pc:spChg>
        <pc:spChg chg="add mod">
          <ac:chgData name="Caro Krabbe" userId="S::ck@customy.de::8b6c670c-6e77-42c3-9c98-12fe253ff318" providerId="AD" clId="Web-{BAB0D282-0023-26AE-EB03-65B80808AAE6}" dt="2025-01-23T08:53:44.356" v="403" actId="1076"/>
          <ac:spMkLst>
            <pc:docMk/>
            <pc:sldMk cId="3111690555" sldId="444"/>
            <ac:spMk id="7" creationId="{BC998FAF-B312-C4F1-A8E9-E086351DE5F5}"/>
          </ac:spMkLst>
        </pc:spChg>
        <pc:spChg chg="add del">
          <ac:chgData name="Caro Krabbe" userId="S::ck@customy.de::8b6c670c-6e77-42c3-9c98-12fe253ff318" providerId="AD" clId="Web-{BAB0D282-0023-26AE-EB03-65B80808AAE6}" dt="2025-01-23T08:36:15.328" v="157"/>
          <ac:spMkLst>
            <pc:docMk/>
            <pc:sldMk cId="3111690555" sldId="444"/>
            <ac:spMk id="9" creationId="{9F42B5C3-39AE-A86C-0123-367EDD29A849}"/>
          </ac:spMkLst>
        </pc:spChg>
        <pc:spChg chg="add mod">
          <ac:chgData name="Caro Krabbe" userId="S::ck@customy.de::8b6c670c-6e77-42c3-9c98-12fe253ff318" providerId="AD" clId="Web-{BAB0D282-0023-26AE-EB03-65B80808AAE6}" dt="2025-01-23T12:19:50.516" v="1428" actId="20577"/>
          <ac:spMkLst>
            <pc:docMk/>
            <pc:sldMk cId="3111690555" sldId="444"/>
            <ac:spMk id="10" creationId="{2131F6CE-7B50-AE9E-38B0-3303C6E5333C}"/>
          </ac:spMkLst>
        </pc:spChg>
        <pc:spChg chg="add del mod">
          <ac:chgData name="Caro Krabbe" userId="S::ck@customy.de::8b6c670c-6e77-42c3-9c98-12fe253ff318" providerId="AD" clId="Web-{BAB0D282-0023-26AE-EB03-65B80808AAE6}" dt="2025-01-23T08:51:10.979" v="338"/>
          <ac:spMkLst>
            <pc:docMk/>
            <pc:sldMk cId="3111690555" sldId="444"/>
            <ac:spMk id="12" creationId="{48E69250-A91D-DF54-8068-3E312254FE7A}"/>
          </ac:spMkLst>
        </pc:spChg>
        <pc:spChg chg="mod">
          <ac:chgData name="Caro Krabbe" userId="S::ck@customy.de::8b6c670c-6e77-42c3-9c98-12fe253ff318" providerId="AD" clId="Web-{BAB0D282-0023-26AE-EB03-65B80808AAE6}" dt="2025-01-23T09:17:00.607" v="992" actId="1076"/>
          <ac:spMkLst>
            <pc:docMk/>
            <pc:sldMk cId="3111690555" sldId="444"/>
            <ac:spMk id="14" creationId="{6E223C72-6456-FB07-8924-3DC04C8C6FDE}"/>
          </ac:spMkLst>
        </pc:spChg>
        <pc:spChg chg="add del mod">
          <ac:chgData name="Caro Krabbe" userId="S::ck@customy.de::8b6c670c-6e77-42c3-9c98-12fe253ff318" providerId="AD" clId="Web-{BAB0D282-0023-26AE-EB03-65B80808AAE6}" dt="2025-01-23T08:51:24.292" v="345"/>
          <ac:spMkLst>
            <pc:docMk/>
            <pc:sldMk cId="3111690555" sldId="444"/>
            <ac:spMk id="18" creationId="{3D221F39-78D0-FD06-9889-7BD839798606}"/>
          </ac:spMkLst>
        </pc:spChg>
        <pc:spChg chg="add del mod">
          <ac:chgData name="Caro Krabbe" userId="S::ck@customy.de::8b6c670c-6e77-42c3-9c98-12fe253ff318" providerId="AD" clId="Web-{BAB0D282-0023-26AE-EB03-65B80808AAE6}" dt="2025-01-23T08:51:32.386" v="351"/>
          <ac:spMkLst>
            <pc:docMk/>
            <pc:sldMk cId="3111690555" sldId="444"/>
            <ac:spMk id="21" creationId="{08DFA8F1-272D-41BA-B67C-B15E01A08E4A}"/>
          </ac:spMkLst>
        </pc:spChg>
        <pc:spChg chg="add del mod">
          <ac:chgData name="Caro Krabbe" userId="S::ck@customy.de::8b6c670c-6e77-42c3-9c98-12fe253ff318" providerId="AD" clId="Web-{BAB0D282-0023-26AE-EB03-65B80808AAE6}" dt="2025-01-23T10:11:56.864" v="1350"/>
          <ac:spMkLst>
            <pc:docMk/>
            <pc:sldMk cId="3111690555" sldId="444"/>
            <ac:spMk id="26" creationId="{32FC0A51-222D-C387-5439-D20B2BCEA34E}"/>
          </ac:spMkLst>
        </pc:spChg>
        <pc:picChg chg="add mod">
          <ac:chgData name="Caro Krabbe" userId="S::ck@customy.de::8b6c670c-6e77-42c3-9c98-12fe253ff318" providerId="AD" clId="Web-{BAB0D282-0023-26AE-EB03-65B80808AAE6}" dt="2025-01-23T08:57:23.202" v="424" actId="1076"/>
          <ac:picMkLst>
            <pc:docMk/>
            <pc:sldMk cId="3111690555" sldId="444"/>
            <ac:picMk id="2" creationId="{2F014401-98F1-1887-8B48-B4177E3A2AD2}"/>
          </ac:picMkLst>
        </pc:picChg>
        <pc:picChg chg="add del mod">
          <ac:chgData name="Caro Krabbe" userId="S::ck@customy.de::8b6c670c-6e77-42c3-9c98-12fe253ff318" providerId="AD" clId="Web-{BAB0D282-0023-26AE-EB03-65B80808AAE6}" dt="2025-01-23T08:40:43.253" v="246"/>
          <ac:picMkLst>
            <pc:docMk/>
            <pc:sldMk cId="3111690555" sldId="444"/>
            <ac:picMk id="11" creationId="{D0E58442-9C2C-00A3-0841-564446509740}"/>
          </ac:picMkLst>
        </pc:picChg>
        <pc:picChg chg="del mod">
          <ac:chgData name="Caro Krabbe" userId="S::ck@customy.de::8b6c670c-6e77-42c3-9c98-12fe253ff318" providerId="AD" clId="Web-{BAB0D282-0023-26AE-EB03-65B80808AAE6}" dt="2025-01-23T09:01:04.127" v="429"/>
          <ac:picMkLst>
            <pc:docMk/>
            <pc:sldMk cId="3111690555" sldId="444"/>
            <ac:picMk id="13" creationId="{27A1AEC0-6F88-D28E-C9F0-7B94678F4A31}"/>
          </ac:picMkLst>
        </pc:picChg>
        <pc:picChg chg="add del mod">
          <ac:chgData name="Caro Krabbe" userId="S::ck@customy.de::8b6c670c-6e77-42c3-9c98-12fe253ff318" providerId="AD" clId="Web-{BAB0D282-0023-26AE-EB03-65B80808AAE6}" dt="2025-01-23T08:41:17.019" v="251"/>
          <ac:picMkLst>
            <pc:docMk/>
            <pc:sldMk cId="3111690555" sldId="444"/>
            <ac:picMk id="15" creationId="{4DA1BF04-46E9-8715-B340-26978C4CB3DB}"/>
          </ac:picMkLst>
        </pc:picChg>
        <pc:picChg chg="add del mod">
          <ac:chgData name="Caro Krabbe" userId="S::ck@customy.de::8b6c670c-6e77-42c3-9c98-12fe253ff318" providerId="AD" clId="Web-{BAB0D282-0023-26AE-EB03-65B80808AAE6}" dt="2025-01-23T08:42:16.707" v="260"/>
          <ac:picMkLst>
            <pc:docMk/>
            <pc:sldMk cId="3111690555" sldId="444"/>
            <ac:picMk id="16" creationId="{0908DC8B-32B6-AE5F-ED0D-9CE2D702F293}"/>
          </ac:picMkLst>
        </pc:picChg>
        <pc:picChg chg="add mod">
          <ac:chgData name="Caro Krabbe" userId="S::ck@customy.de::8b6c670c-6e77-42c3-9c98-12fe253ff318" providerId="AD" clId="Web-{BAB0D282-0023-26AE-EB03-65B80808AAE6}" dt="2025-01-23T08:54:34.903" v="411" actId="1076"/>
          <ac:picMkLst>
            <pc:docMk/>
            <pc:sldMk cId="3111690555" sldId="444"/>
            <ac:picMk id="17" creationId="{91D0E934-7027-04D5-B424-C1D682A23999}"/>
          </ac:picMkLst>
        </pc:picChg>
        <pc:picChg chg="add mod">
          <ac:chgData name="Caro Krabbe" userId="S::ck@customy.de::8b6c670c-6e77-42c3-9c98-12fe253ff318" providerId="AD" clId="Web-{BAB0D282-0023-26AE-EB03-65B80808AAE6}" dt="2025-01-23T08:57:41.859" v="425" actId="1076"/>
          <ac:picMkLst>
            <pc:docMk/>
            <pc:sldMk cId="3111690555" sldId="444"/>
            <ac:picMk id="19" creationId="{09B09533-3014-8FF4-C295-FB8872364C6D}"/>
          </ac:picMkLst>
        </pc:picChg>
        <pc:picChg chg="add mod">
          <ac:chgData name="Caro Krabbe" userId="S::ck@customy.de::8b6c670c-6e77-42c3-9c98-12fe253ff318" providerId="AD" clId="Web-{BAB0D282-0023-26AE-EB03-65B80808AAE6}" dt="2025-01-23T08:57:56.718" v="426" actId="1076"/>
          <ac:picMkLst>
            <pc:docMk/>
            <pc:sldMk cId="3111690555" sldId="444"/>
            <ac:picMk id="20" creationId="{BB54C900-FFF4-22C4-0340-77BDB578B810}"/>
          </ac:picMkLst>
        </pc:picChg>
        <pc:picChg chg="add mod">
          <ac:chgData name="Caro Krabbe" userId="S::ck@customy.de::8b6c670c-6e77-42c3-9c98-12fe253ff318" providerId="AD" clId="Web-{BAB0D282-0023-26AE-EB03-65B80808AAE6}" dt="2025-01-23T08:58:04.281" v="427" actId="1076"/>
          <ac:picMkLst>
            <pc:docMk/>
            <pc:sldMk cId="3111690555" sldId="444"/>
            <ac:picMk id="22" creationId="{C0B00B5D-5FD4-85DC-F25E-E8B4FBD62B05}"/>
          </ac:picMkLst>
        </pc:picChg>
        <pc:picChg chg="add del mod">
          <ac:chgData name="Caro Krabbe" userId="S::ck@customy.de::8b6c670c-6e77-42c3-9c98-12fe253ff318" providerId="AD" clId="Web-{BAB0D282-0023-26AE-EB03-65B80808AAE6}" dt="2025-01-23T09:40:26.296" v="1271"/>
          <ac:picMkLst>
            <pc:docMk/>
            <pc:sldMk cId="3111690555" sldId="444"/>
            <ac:picMk id="24" creationId="{7E4BD3E7-333C-435C-32F6-9DD643DFAEAF}"/>
          </ac:picMkLst>
        </pc:picChg>
      </pc:sldChg>
      <pc:sldChg chg="addSp delSp modSp">
        <pc:chgData name="Caro Krabbe" userId="S::ck@customy.de::8b6c670c-6e77-42c3-9c98-12fe253ff318" providerId="AD" clId="Web-{BAB0D282-0023-26AE-EB03-65B80808AAE6}" dt="2025-01-23T10:14:09.225" v="1377" actId="14100"/>
        <pc:sldMkLst>
          <pc:docMk/>
          <pc:sldMk cId="3650578297" sldId="466"/>
        </pc:sldMkLst>
        <pc:spChg chg="add del mod">
          <ac:chgData name="Caro Krabbe" userId="S::ck@customy.de::8b6c670c-6e77-42c3-9c98-12fe253ff318" providerId="AD" clId="Web-{BAB0D282-0023-26AE-EB03-65B80808AAE6}" dt="2025-01-23T10:02:03.170" v="1287"/>
          <ac:spMkLst>
            <pc:docMk/>
            <pc:sldMk cId="3650578297" sldId="466"/>
            <ac:spMk id="4" creationId="{79986B66-7265-4F9B-4D05-9DA768228006}"/>
          </ac:spMkLst>
        </pc:spChg>
        <pc:spChg chg="mod">
          <ac:chgData name="Caro Krabbe" userId="S::ck@customy.de::8b6c670c-6e77-42c3-9c98-12fe253ff318" providerId="AD" clId="Web-{BAB0D282-0023-26AE-EB03-65B80808AAE6}" dt="2025-01-23T10:14:09.225" v="1377" actId="14100"/>
          <ac:spMkLst>
            <pc:docMk/>
            <pc:sldMk cId="3650578297" sldId="466"/>
            <ac:spMk id="7" creationId="{4D839DCF-F765-D832-A5D1-23974D9655A2}"/>
          </ac:spMkLst>
        </pc:spChg>
        <pc:spChg chg="add del mod ord">
          <ac:chgData name="Caro Krabbe" userId="S::ck@customy.de::8b6c670c-6e77-42c3-9c98-12fe253ff318" providerId="AD" clId="Web-{BAB0D282-0023-26AE-EB03-65B80808AAE6}" dt="2025-01-23T10:03:32.593" v="1294"/>
          <ac:spMkLst>
            <pc:docMk/>
            <pc:sldMk cId="3650578297" sldId="466"/>
            <ac:spMk id="9" creationId="{F3367720-F61C-55A9-8240-B74AC940C509}"/>
          </ac:spMkLst>
        </pc:spChg>
        <pc:spChg chg="add del mod">
          <ac:chgData name="Caro Krabbe" userId="S::ck@customy.de::8b6c670c-6e77-42c3-9c98-12fe253ff318" providerId="AD" clId="Web-{BAB0D282-0023-26AE-EB03-65B80808AAE6}" dt="2025-01-23T10:04:54" v="1298"/>
          <ac:spMkLst>
            <pc:docMk/>
            <pc:sldMk cId="3650578297" sldId="466"/>
            <ac:spMk id="11" creationId="{B127D283-CD11-4162-9DCF-9AF1E68FC62F}"/>
          </ac:spMkLst>
        </pc:spChg>
        <pc:spChg chg="add mod ord">
          <ac:chgData name="Caro Krabbe" userId="S::ck@customy.de::8b6c670c-6e77-42c3-9c98-12fe253ff318" providerId="AD" clId="Web-{BAB0D282-0023-26AE-EB03-65B80808AAE6}" dt="2025-01-23T10:13:22.928" v="1372" actId="1076"/>
          <ac:spMkLst>
            <pc:docMk/>
            <pc:sldMk cId="3650578297" sldId="466"/>
            <ac:spMk id="12" creationId="{32FC0A51-222D-C387-5439-D20B2BCEA34E}"/>
          </ac:spMkLst>
        </pc:spChg>
        <pc:spChg chg="add del">
          <ac:chgData name="Caro Krabbe" userId="S::ck@customy.de::8b6c670c-6e77-42c3-9c98-12fe253ff318" providerId="AD" clId="Web-{BAB0D282-0023-26AE-EB03-65B80808AAE6}" dt="2025-01-23T10:12:56.974" v="1364"/>
          <ac:spMkLst>
            <pc:docMk/>
            <pc:sldMk cId="3650578297" sldId="466"/>
            <ac:spMk id="56" creationId="{220658D4-816A-4B9B-B6B3-B701E04F529D}"/>
          </ac:spMkLst>
        </pc:spChg>
        <pc:picChg chg="ord">
          <ac:chgData name="Caro Krabbe" userId="S::ck@customy.de::8b6c670c-6e77-42c3-9c98-12fe253ff318" providerId="AD" clId="Web-{BAB0D282-0023-26AE-EB03-65B80808AAE6}" dt="2025-01-23T10:13:06.021" v="1367"/>
          <ac:picMkLst>
            <pc:docMk/>
            <pc:sldMk cId="3650578297" sldId="466"/>
            <ac:picMk id="8" creationId="{790F4433-F9A1-ED36-7606-C110C551D24D}"/>
          </ac:picMkLst>
        </pc:picChg>
        <pc:picChg chg="mod ord">
          <ac:chgData name="Caro Krabbe" userId="S::ck@customy.de::8b6c670c-6e77-42c3-9c98-12fe253ff318" providerId="AD" clId="Web-{BAB0D282-0023-26AE-EB03-65B80808AAE6}" dt="2025-01-23T10:13:29.272" v="1373" actId="1076"/>
          <ac:picMkLst>
            <pc:docMk/>
            <pc:sldMk cId="3650578297" sldId="466"/>
            <ac:picMk id="19" creationId="{DC1B126B-A515-9B5E-535C-FCD66243C9A7}"/>
          </ac:picMkLst>
        </pc:picChg>
        <pc:picChg chg="mod ord">
          <ac:chgData name="Caro Krabbe" userId="S::ck@customy.de::8b6c670c-6e77-42c3-9c98-12fe253ff318" providerId="AD" clId="Web-{BAB0D282-0023-26AE-EB03-65B80808AAE6}" dt="2025-01-23T10:13:35.803" v="1374" actId="1076"/>
          <ac:picMkLst>
            <pc:docMk/>
            <pc:sldMk cId="3650578297" sldId="466"/>
            <ac:picMk id="20" creationId="{6E0A51EB-C7C2-A480-2A10-1284AE9DBE80}"/>
          </ac:picMkLst>
        </pc:picChg>
        <pc:picChg chg="mod ord">
          <ac:chgData name="Caro Krabbe" userId="S::ck@customy.de::8b6c670c-6e77-42c3-9c98-12fe253ff318" providerId="AD" clId="Web-{BAB0D282-0023-26AE-EB03-65B80808AAE6}" dt="2025-01-23T10:13:48.178" v="1375" actId="1076"/>
          <ac:picMkLst>
            <pc:docMk/>
            <pc:sldMk cId="3650578297" sldId="466"/>
            <ac:picMk id="21" creationId="{2B5F5C4B-9204-6177-A0CF-F42F4E58063E}"/>
          </ac:picMkLst>
        </pc:picChg>
      </pc:sldChg>
      <pc:sldChg chg="modSp">
        <pc:chgData name="Caro Krabbe" userId="S::ck@customy.de::8b6c670c-6e77-42c3-9c98-12fe253ff318" providerId="AD" clId="Web-{BAB0D282-0023-26AE-EB03-65B80808AAE6}" dt="2025-01-23T09:41:01.781" v="1274" actId="1076"/>
        <pc:sldMkLst>
          <pc:docMk/>
          <pc:sldMk cId="2472868303" sldId="468"/>
        </pc:sldMkLst>
        <pc:spChg chg="mod">
          <ac:chgData name="Caro Krabbe" userId="S::ck@customy.de::8b6c670c-6e77-42c3-9c98-12fe253ff318" providerId="AD" clId="Web-{BAB0D282-0023-26AE-EB03-65B80808AAE6}" dt="2025-01-23T09:41:01.781" v="1274" actId="1076"/>
          <ac:spMkLst>
            <pc:docMk/>
            <pc:sldMk cId="2472868303" sldId="468"/>
            <ac:spMk id="9" creationId="{44AC7EA6-E796-CC18-D820-92D17FBF5ED7}"/>
          </ac:spMkLst>
        </pc:spChg>
        <pc:picChg chg="mod">
          <ac:chgData name="Caro Krabbe" userId="S::ck@customy.de::8b6c670c-6e77-42c3-9c98-12fe253ff318" providerId="AD" clId="Web-{BAB0D282-0023-26AE-EB03-65B80808AAE6}" dt="2025-01-20T12:22:58.096" v="61" actId="1076"/>
          <ac:picMkLst>
            <pc:docMk/>
            <pc:sldMk cId="2472868303" sldId="468"/>
            <ac:picMk id="6" creationId="{8084CB28-FFF6-6EFC-E237-C259027D020C}"/>
          </ac:picMkLst>
        </pc:picChg>
      </pc:sldChg>
      <pc:sldChg chg="addSp delSp modSp">
        <pc:chgData name="Caro Krabbe" userId="S::ck@customy.de::8b6c670c-6e77-42c3-9c98-12fe253ff318" providerId="AD" clId="Web-{BAB0D282-0023-26AE-EB03-65B80808AAE6}" dt="2025-01-23T12:39:41.424" v="1519" actId="1076"/>
        <pc:sldMkLst>
          <pc:docMk/>
          <pc:sldMk cId="2565288030" sldId="470"/>
        </pc:sldMkLst>
        <pc:spChg chg="add del">
          <ac:chgData name="Caro Krabbe" userId="S::ck@customy.de::8b6c670c-6e77-42c3-9c98-12fe253ff318" providerId="AD" clId="Web-{BAB0D282-0023-26AE-EB03-65B80808AAE6}" dt="2025-01-23T09:19:23.765" v="1016"/>
          <ac:spMkLst>
            <pc:docMk/>
            <pc:sldMk cId="2565288030" sldId="470"/>
            <ac:spMk id="5" creationId="{F530FCE2-C447-0328-C8AE-DDB4C38D4E1F}"/>
          </ac:spMkLst>
        </pc:spChg>
        <pc:spChg chg="add del">
          <ac:chgData name="Caro Krabbe" userId="S::ck@customy.de::8b6c670c-6e77-42c3-9c98-12fe253ff318" providerId="AD" clId="Web-{BAB0D282-0023-26AE-EB03-65B80808AAE6}" dt="2025-01-23T09:19:21.843" v="1015"/>
          <ac:spMkLst>
            <pc:docMk/>
            <pc:sldMk cId="2565288030" sldId="470"/>
            <ac:spMk id="9" creationId="{F05CA315-2D63-5260-3B6F-62AE8D61D3A2}"/>
          </ac:spMkLst>
        </pc:spChg>
        <pc:spChg chg="add del mod">
          <ac:chgData name="Caro Krabbe" userId="S::ck@customy.de::8b6c670c-6e77-42c3-9c98-12fe253ff318" providerId="AD" clId="Web-{BAB0D282-0023-26AE-EB03-65B80808AAE6}" dt="2025-01-23T09:19:15.812" v="1011"/>
          <ac:spMkLst>
            <pc:docMk/>
            <pc:sldMk cId="2565288030" sldId="470"/>
            <ac:spMk id="12" creationId="{A1AC9770-1DAA-7577-6084-B46A07A0C6B4}"/>
          </ac:spMkLst>
        </pc:spChg>
        <pc:spChg chg="mod">
          <ac:chgData name="Caro Krabbe" userId="S::ck@customy.de::8b6c670c-6e77-42c3-9c98-12fe253ff318" providerId="AD" clId="Web-{BAB0D282-0023-26AE-EB03-65B80808AAE6}" dt="2025-01-23T10:12:28.771" v="1357" actId="20577"/>
          <ac:spMkLst>
            <pc:docMk/>
            <pc:sldMk cId="2565288030" sldId="470"/>
            <ac:spMk id="21" creationId="{BAE30543-AF79-5F99-FA21-32C158192C50}"/>
          </ac:spMkLst>
        </pc:spChg>
        <pc:spChg chg="add del">
          <ac:chgData name="Caro Krabbe" userId="S::ck@customy.de::8b6c670c-6e77-42c3-9c98-12fe253ff318" providerId="AD" clId="Web-{BAB0D282-0023-26AE-EB03-65B80808AAE6}" dt="2025-01-23T09:31:17.555" v="1038"/>
          <ac:spMkLst>
            <pc:docMk/>
            <pc:sldMk cId="2565288030" sldId="470"/>
            <ac:spMk id="22" creationId="{6A04F81F-0BD6-BB0C-4513-965695AFB68D}"/>
          </ac:spMkLst>
        </pc:spChg>
        <pc:spChg chg="mod">
          <ac:chgData name="Caro Krabbe" userId="S::ck@customy.de::8b6c670c-6e77-42c3-9c98-12fe253ff318" providerId="AD" clId="Web-{BAB0D282-0023-26AE-EB03-65B80808AAE6}" dt="2025-01-23T10:12:08.083" v="1352" actId="14100"/>
          <ac:spMkLst>
            <pc:docMk/>
            <pc:sldMk cId="2565288030" sldId="470"/>
            <ac:spMk id="25" creationId="{76191E0B-1A30-87D3-CE61-348DDFDFC363}"/>
          </ac:spMkLst>
        </pc:spChg>
        <pc:spChg chg="add del">
          <ac:chgData name="Caro Krabbe" userId="S::ck@customy.de::8b6c670c-6e77-42c3-9c98-12fe253ff318" providerId="AD" clId="Web-{BAB0D282-0023-26AE-EB03-65B80808AAE6}" dt="2025-01-23T09:31:17.555" v="1037"/>
          <ac:spMkLst>
            <pc:docMk/>
            <pc:sldMk cId="2565288030" sldId="470"/>
            <ac:spMk id="26" creationId="{D75C5B68-1E30-FA10-3BB4-1562544F5B75}"/>
          </ac:spMkLst>
        </pc:spChg>
        <pc:spChg chg="add del">
          <ac:chgData name="Caro Krabbe" userId="S::ck@customy.de::8b6c670c-6e77-42c3-9c98-12fe253ff318" providerId="AD" clId="Web-{BAB0D282-0023-26AE-EB03-65B80808AAE6}" dt="2025-01-23T09:31:17.555" v="1036"/>
          <ac:spMkLst>
            <pc:docMk/>
            <pc:sldMk cId="2565288030" sldId="470"/>
            <ac:spMk id="28" creationId="{57880C6E-AD97-0836-6276-A09685D2A81C}"/>
          </ac:spMkLst>
        </pc:spChg>
        <pc:spChg chg="add mod">
          <ac:chgData name="Caro Krabbe" userId="S::ck@customy.de::8b6c670c-6e77-42c3-9c98-12fe253ff318" providerId="AD" clId="Web-{BAB0D282-0023-26AE-EB03-65B80808AAE6}" dt="2025-01-23T10:17:11.618" v="1405" actId="1076"/>
          <ac:spMkLst>
            <pc:docMk/>
            <pc:sldMk cId="2565288030" sldId="470"/>
            <ac:spMk id="37" creationId="{8508792C-DBF5-0F28-87C6-5947653A1390}"/>
          </ac:spMkLst>
        </pc:spChg>
        <pc:spChg chg="add mod">
          <ac:chgData name="Caro Krabbe" userId="S::ck@customy.de::8b6c670c-6e77-42c3-9c98-12fe253ff318" providerId="AD" clId="Web-{BAB0D282-0023-26AE-EB03-65B80808AAE6}" dt="2025-01-23T10:18:08.228" v="1414" actId="20577"/>
          <ac:spMkLst>
            <pc:docMk/>
            <pc:sldMk cId="2565288030" sldId="470"/>
            <ac:spMk id="38" creationId="{B44639EA-0E80-F70A-8F0F-7C46735BD489}"/>
          </ac:spMkLst>
        </pc:spChg>
        <pc:spChg chg="add mod">
          <ac:chgData name="Caro Krabbe" userId="S::ck@customy.de::8b6c670c-6e77-42c3-9c98-12fe253ff318" providerId="AD" clId="Web-{BAB0D282-0023-26AE-EB03-65B80808AAE6}" dt="2025-01-23T12:19:03.672" v="1425" actId="14100"/>
          <ac:spMkLst>
            <pc:docMk/>
            <pc:sldMk cId="2565288030" sldId="470"/>
            <ac:spMk id="41" creationId="{53BF0E80-E2FC-3352-CE7E-BC159CC8D13E}"/>
          </ac:spMkLst>
        </pc:spChg>
        <pc:spChg chg="add mod">
          <ac:chgData name="Caro Krabbe" userId="S::ck@customy.de::8b6c670c-6e77-42c3-9c98-12fe253ff318" providerId="AD" clId="Web-{BAB0D282-0023-26AE-EB03-65B80808AAE6}" dt="2025-01-23T10:18:56.557" v="1420" actId="1076"/>
          <ac:spMkLst>
            <pc:docMk/>
            <pc:sldMk cId="2565288030" sldId="470"/>
            <ac:spMk id="42" creationId="{19107FD3-2340-6BDD-C43E-B63459EE6BDD}"/>
          </ac:spMkLst>
        </pc:spChg>
        <pc:spChg chg="add mod">
          <ac:chgData name="Caro Krabbe" userId="S::ck@customy.de::8b6c670c-6e77-42c3-9c98-12fe253ff318" providerId="AD" clId="Web-{BAB0D282-0023-26AE-EB03-65B80808AAE6}" dt="2025-01-23T10:18:53.244" v="1419" actId="1076"/>
          <ac:spMkLst>
            <pc:docMk/>
            <pc:sldMk cId="2565288030" sldId="470"/>
            <ac:spMk id="43" creationId="{18A51080-7109-85D4-764F-9568306C166C}"/>
          </ac:spMkLst>
        </pc:spChg>
        <pc:spChg chg="add mod">
          <ac:chgData name="Caro Krabbe" userId="S::ck@customy.de::8b6c670c-6e77-42c3-9c98-12fe253ff318" providerId="AD" clId="Web-{BAB0D282-0023-26AE-EB03-65B80808AAE6}" dt="2025-01-23T10:18:38.932" v="1417" actId="1076"/>
          <ac:spMkLst>
            <pc:docMk/>
            <pc:sldMk cId="2565288030" sldId="470"/>
            <ac:spMk id="45" creationId="{F6FAC16D-DE27-8DEB-69D9-A2E56F75CEE1}"/>
          </ac:spMkLst>
        </pc:spChg>
        <pc:spChg chg="add mod">
          <ac:chgData name="Caro Krabbe" userId="S::ck@customy.de::8b6c670c-6e77-42c3-9c98-12fe253ff318" providerId="AD" clId="Web-{BAB0D282-0023-26AE-EB03-65B80808AAE6}" dt="2025-01-23T10:17:39.618" v="1407" actId="1076"/>
          <ac:spMkLst>
            <pc:docMk/>
            <pc:sldMk cId="2565288030" sldId="470"/>
            <ac:spMk id="46" creationId="{4F3DD117-BA7F-0915-3C54-EB30DC750001}"/>
          </ac:spMkLst>
        </pc:spChg>
        <pc:spChg chg="add mod">
          <ac:chgData name="Caro Krabbe" userId="S::ck@customy.de::8b6c670c-6e77-42c3-9c98-12fe253ff318" providerId="AD" clId="Web-{BAB0D282-0023-26AE-EB03-65B80808AAE6}" dt="2025-01-23T10:16:20.133" v="1398" actId="1076"/>
          <ac:spMkLst>
            <pc:docMk/>
            <pc:sldMk cId="2565288030" sldId="470"/>
            <ac:spMk id="47" creationId="{C186379E-9BA3-61B4-6A6D-E4D75CA4E95D}"/>
          </ac:spMkLst>
        </pc:spChg>
        <pc:spChg chg="add mod">
          <ac:chgData name="Caro Krabbe" userId="S::ck@customy.de::8b6c670c-6e77-42c3-9c98-12fe253ff318" providerId="AD" clId="Web-{BAB0D282-0023-26AE-EB03-65B80808AAE6}" dt="2025-01-23T10:18:33.291" v="1416" actId="14100"/>
          <ac:spMkLst>
            <pc:docMk/>
            <pc:sldMk cId="2565288030" sldId="470"/>
            <ac:spMk id="49" creationId="{2E4D9597-1831-4911-601A-930DF0958927}"/>
          </ac:spMkLst>
        </pc:spChg>
        <pc:spChg chg="add del">
          <ac:chgData name="Caro Krabbe" userId="S::ck@customy.de::8b6c670c-6e77-42c3-9c98-12fe253ff318" providerId="AD" clId="Web-{BAB0D282-0023-26AE-EB03-65B80808AAE6}" dt="2025-01-23T10:05:09.704" v="1301"/>
          <ac:spMkLst>
            <pc:docMk/>
            <pc:sldMk cId="2565288030" sldId="470"/>
            <ac:spMk id="54" creationId="{B127D283-CD11-4162-9DCF-9AF1E68FC62F}"/>
          </ac:spMkLst>
        </pc:spChg>
        <pc:spChg chg="add del">
          <ac:chgData name="Caro Krabbe" userId="S::ck@customy.de::8b6c670c-6e77-42c3-9c98-12fe253ff318" providerId="AD" clId="Web-{BAB0D282-0023-26AE-EB03-65B80808AAE6}" dt="2025-01-23T10:12:10.958" v="1353"/>
          <ac:spMkLst>
            <pc:docMk/>
            <pc:sldMk cId="2565288030" sldId="470"/>
            <ac:spMk id="55" creationId="{32FC0A51-222D-C387-5439-D20B2BCEA34E}"/>
          </ac:spMkLst>
        </pc:spChg>
        <pc:spChg chg="add del">
          <ac:chgData name="Caro Krabbe" userId="S::ck@customy.de::8b6c670c-6e77-42c3-9c98-12fe253ff318" providerId="AD" clId="Web-{BAB0D282-0023-26AE-EB03-65B80808AAE6}" dt="2025-01-23T10:14:38.522" v="1381"/>
          <ac:spMkLst>
            <pc:docMk/>
            <pc:sldMk cId="2565288030" sldId="470"/>
            <ac:spMk id="56" creationId="{32FC0A51-222D-C387-5439-D20B2BCEA34E}"/>
          </ac:spMkLst>
        </pc:spChg>
        <pc:spChg chg="add del mod">
          <ac:chgData name="Caro Krabbe" userId="S::ck@customy.de::8b6c670c-6e77-42c3-9c98-12fe253ff318" providerId="AD" clId="Web-{BAB0D282-0023-26AE-EB03-65B80808AAE6}" dt="2025-01-23T10:15:11.148" v="1387"/>
          <ac:spMkLst>
            <pc:docMk/>
            <pc:sldMk cId="2565288030" sldId="470"/>
            <ac:spMk id="58" creationId="{5AB4DCFE-B879-28CC-985C-60F4A3F42251}"/>
          </ac:spMkLst>
        </pc:spChg>
        <pc:picChg chg="add del">
          <ac:chgData name="Caro Krabbe" userId="S::ck@customy.de::8b6c670c-6e77-42c3-9c98-12fe253ff318" providerId="AD" clId="Web-{BAB0D282-0023-26AE-EB03-65B80808AAE6}" dt="2025-01-23T09:19:20.140" v="1014"/>
          <ac:picMkLst>
            <pc:docMk/>
            <pc:sldMk cId="2565288030" sldId="470"/>
            <ac:picMk id="3" creationId="{1C8FC4D7-4802-F9FE-A62E-23A1F9779B86}"/>
          </ac:picMkLst>
        </pc:picChg>
        <pc:picChg chg="del mod">
          <ac:chgData name="Caro Krabbe" userId="S::ck@customy.de::8b6c670c-6e77-42c3-9c98-12fe253ff318" providerId="AD" clId="Web-{BAB0D282-0023-26AE-EB03-65B80808AAE6}" dt="2025-01-23T09:36:15.902" v="1183"/>
          <ac:picMkLst>
            <pc:docMk/>
            <pc:sldMk cId="2565288030" sldId="470"/>
            <ac:picMk id="8" creationId="{E19A65CC-F0D1-73B9-5BC9-0C62C63922CC}"/>
          </ac:picMkLst>
        </pc:picChg>
        <pc:picChg chg="del mod">
          <ac:chgData name="Caro Krabbe" userId="S::ck@customy.de::8b6c670c-6e77-42c3-9c98-12fe253ff318" providerId="AD" clId="Web-{BAB0D282-0023-26AE-EB03-65B80808AAE6}" dt="2025-01-23T09:34:44.432" v="1113"/>
          <ac:picMkLst>
            <pc:docMk/>
            <pc:sldMk cId="2565288030" sldId="470"/>
            <ac:picMk id="10" creationId="{3852EBE1-60D0-6D2D-4691-534A05B7E65F}"/>
          </ac:picMkLst>
        </pc:picChg>
        <pc:picChg chg="add del">
          <ac:chgData name="Caro Krabbe" userId="S::ck@customy.de::8b6c670c-6e77-42c3-9c98-12fe253ff318" providerId="AD" clId="Web-{BAB0D282-0023-26AE-EB03-65B80808AAE6}" dt="2025-01-23T09:19:19.187" v="1013"/>
          <ac:picMkLst>
            <pc:docMk/>
            <pc:sldMk cId="2565288030" sldId="470"/>
            <ac:picMk id="14" creationId="{F012AD0D-E46A-CD70-2216-508CFBDFE1A9}"/>
          </ac:picMkLst>
        </pc:picChg>
        <pc:picChg chg="add del">
          <ac:chgData name="Caro Krabbe" userId="S::ck@customy.de::8b6c670c-6e77-42c3-9c98-12fe253ff318" providerId="AD" clId="Web-{BAB0D282-0023-26AE-EB03-65B80808AAE6}" dt="2025-01-23T09:19:18.171" v="1012"/>
          <ac:picMkLst>
            <pc:docMk/>
            <pc:sldMk cId="2565288030" sldId="470"/>
            <ac:picMk id="16" creationId="{E87C87C3-E457-0B56-D707-F583C9B97AE0}"/>
          </ac:picMkLst>
        </pc:picChg>
        <pc:picChg chg="del mod">
          <ac:chgData name="Caro Krabbe" userId="S::ck@customy.de::8b6c670c-6e77-42c3-9c98-12fe253ff318" providerId="AD" clId="Web-{BAB0D282-0023-26AE-EB03-65B80808AAE6}" dt="2025-01-23T09:37:54.278" v="1249"/>
          <ac:picMkLst>
            <pc:docMk/>
            <pc:sldMk cId="2565288030" sldId="470"/>
            <ac:picMk id="18" creationId="{92C710A7-FBD7-D654-7D3F-A0C2371FCA2A}"/>
          </ac:picMkLst>
        </pc:picChg>
        <pc:picChg chg="add del">
          <ac:chgData name="Caro Krabbe" userId="S::ck@customy.de::8b6c670c-6e77-42c3-9c98-12fe253ff318" providerId="AD" clId="Web-{BAB0D282-0023-26AE-EB03-65B80808AAE6}" dt="2025-01-23T09:31:17.555" v="1039"/>
          <ac:picMkLst>
            <pc:docMk/>
            <pc:sldMk cId="2565288030" sldId="470"/>
            <ac:picMk id="19" creationId="{FF636E08-59A1-A39E-F438-26FC8DF13265}"/>
          </ac:picMkLst>
        </pc:picChg>
        <pc:picChg chg="del mod">
          <ac:chgData name="Caro Krabbe" userId="S::ck@customy.de::8b6c670c-6e77-42c3-9c98-12fe253ff318" providerId="AD" clId="Web-{BAB0D282-0023-26AE-EB03-65B80808AAE6}" dt="2025-01-23T09:39:33.951" v="1263"/>
          <ac:picMkLst>
            <pc:docMk/>
            <pc:sldMk cId="2565288030" sldId="470"/>
            <ac:picMk id="24" creationId="{F9C65BCA-F5D4-9D5B-426C-840151281D7E}"/>
          </ac:picMkLst>
        </pc:picChg>
        <pc:picChg chg="add del">
          <ac:chgData name="Caro Krabbe" userId="S::ck@customy.de::8b6c670c-6e77-42c3-9c98-12fe253ff318" providerId="AD" clId="Web-{BAB0D282-0023-26AE-EB03-65B80808AAE6}" dt="2025-01-23T09:31:17.555" v="1035"/>
          <ac:picMkLst>
            <pc:docMk/>
            <pc:sldMk cId="2565288030" sldId="470"/>
            <ac:picMk id="30" creationId="{60A6F944-716C-95E9-616E-1BB414D7F00E}"/>
          </ac:picMkLst>
        </pc:picChg>
        <pc:picChg chg="add del">
          <ac:chgData name="Caro Krabbe" userId="S::ck@customy.de::8b6c670c-6e77-42c3-9c98-12fe253ff318" providerId="AD" clId="Web-{BAB0D282-0023-26AE-EB03-65B80808AAE6}" dt="2025-01-23T09:31:17.555" v="1034"/>
          <ac:picMkLst>
            <pc:docMk/>
            <pc:sldMk cId="2565288030" sldId="470"/>
            <ac:picMk id="32" creationId="{5AB6CCB0-ECC2-8C06-6DAB-C505651E350B}"/>
          </ac:picMkLst>
        </pc:picChg>
        <pc:picChg chg="add del">
          <ac:chgData name="Caro Krabbe" userId="S::ck@customy.de::8b6c670c-6e77-42c3-9c98-12fe253ff318" providerId="AD" clId="Web-{BAB0D282-0023-26AE-EB03-65B80808AAE6}" dt="2025-01-23T09:31:17.555" v="1033"/>
          <ac:picMkLst>
            <pc:docMk/>
            <pc:sldMk cId="2565288030" sldId="470"/>
            <ac:picMk id="34" creationId="{C920015D-F052-19CE-FC26-6FB4803B0C32}"/>
          </ac:picMkLst>
        </pc:picChg>
        <pc:picChg chg="add del">
          <ac:chgData name="Caro Krabbe" userId="S::ck@customy.de::8b6c670c-6e77-42c3-9c98-12fe253ff318" providerId="AD" clId="Web-{BAB0D282-0023-26AE-EB03-65B80808AAE6}" dt="2025-01-23T09:31:17.555" v="1032"/>
          <ac:picMkLst>
            <pc:docMk/>
            <pc:sldMk cId="2565288030" sldId="470"/>
            <ac:picMk id="36" creationId="{C165787A-BAE7-55F6-E05C-76B65BB4BE8C}"/>
          </ac:picMkLst>
        </pc:picChg>
        <pc:picChg chg="add mod">
          <ac:chgData name="Caro Krabbe" userId="S::ck@customy.de::8b6c670c-6e77-42c3-9c98-12fe253ff318" providerId="AD" clId="Web-{BAB0D282-0023-26AE-EB03-65B80808AAE6}" dt="2025-01-23T12:39:41.424" v="1519" actId="1076"/>
          <ac:picMkLst>
            <pc:docMk/>
            <pc:sldMk cId="2565288030" sldId="470"/>
            <ac:picMk id="40" creationId="{38B2A0F1-E080-0778-8A5F-D2A03D14EF32}"/>
          </ac:picMkLst>
        </pc:picChg>
        <pc:picChg chg="add mod">
          <ac:chgData name="Caro Krabbe" userId="S::ck@customy.de::8b6c670c-6e77-42c3-9c98-12fe253ff318" providerId="AD" clId="Web-{BAB0D282-0023-26AE-EB03-65B80808AAE6}" dt="2025-01-23T12:39:19.033" v="1517" actId="1076"/>
          <ac:picMkLst>
            <pc:docMk/>
            <pc:sldMk cId="2565288030" sldId="470"/>
            <ac:picMk id="44" creationId="{4F9E7214-B46A-350F-E30A-E7071D73DE90}"/>
          </ac:picMkLst>
        </pc:picChg>
        <pc:picChg chg="add mod">
          <ac:chgData name="Caro Krabbe" userId="S::ck@customy.de::8b6c670c-6e77-42c3-9c98-12fe253ff318" providerId="AD" clId="Web-{BAB0D282-0023-26AE-EB03-65B80808AAE6}" dt="2025-01-23T12:39:15.454" v="1516" actId="1076"/>
          <ac:picMkLst>
            <pc:docMk/>
            <pc:sldMk cId="2565288030" sldId="470"/>
            <ac:picMk id="48" creationId="{F6E9F299-0B41-FFCA-ED30-D3BC4E23EF42}"/>
          </ac:picMkLst>
        </pc:picChg>
        <pc:picChg chg="add del mod">
          <ac:chgData name="Caro Krabbe" userId="S::ck@customy.de::8b6c670c-6e77-42c3-9c98-12fe253ff318" providerId="AD" clId="Web-{BAB0D282-0023-26AE-EB03-65B80808AAE6}" dt="2025-01-23T09:39:45.358" v="1266"/>
          <ac:picMkLst>
            <pc:docMk/>
            <pc:sldMk cId="2565288030" sldId="470"/>
            <ac:picMk id="51" creationId="{D9AC145B-1D00-3611-4D71-421D48000684}"/>
          </ac:picMkLst>
        </pc:picChg>
        <pc:picChg chg="add mod">
          <ac:chgData name="Caro Krabbe" userId="S::ck@customy.de::8b6c670c-6e77-42c3-9c98-12fe253ff318" providerId="AD" clId="Web-{BAB0D282-0023-26AE-EB03-65B80808AAE6}" dt="2025-01-23T10:15:57.164" v="1393" actId="1076"/>
          <ac:picMkLst>
            <pc:docMk/>
            <pc:sldMk cId="2565288030" sldId="470"/>
            <ac:picMk id="53" creationId="{CCA04556-B2E1-3140-74EC-AC5711A56D7C}"/>
          </ac:picMkLst>
        </pc:picChg>
        <pc:picChg chg="add del">
          <ac:chgData name="Caro Krabbe" userId="S::ck@customy.de::8b6c670c-6e77-42c3-9c98-12fe253ff318" providerId="AD" clId="Web-{BAB0D282-0023-26AE-EB03-65B80808AAE6}" dt="2025-01-23T10:16:00.445" v="1394"/>
          <ac:picMkLst>
            <pc:docMk/>
            <pc:sldMk cId="2565288030" sldId="470"/>
            <ac:picMk id="60" creationId="{2916BD4C-64D1-7428-4375-A440F976A388}"/>
          </ac:picMkLst>
        </pc:picChg>
      </pc:sldChg>
      <pc:sldChg chg="modSp">
        <pc:chgData name="Caro Krabbe" userId="S::ck@customy.de::8b6c670c-6e77-42c3-9c98-12fe253ff318" providerId="AD" clId="Web-{BAB0D282-0023-26AE-EB03-65B80808AAE6}" dt="2025-01-23T09:44:46.830" v="1283" actId="14100"/>
        <pc:sldMkLst>
          <pc:docMk/>
          <pc:sldMk cId="2690382408" sldId="473"/>
        </pc:sldMkLst>
        <pc:picChg chg="mod">
          <ac:chgData name="Caro Krabbe" userId="S::ck@customy.de::8b6c670c-6e77-42c3-9c98-12fe253ff318" providerId="AD" clId="Web-{BAB0D282-0023-26AE-EB03-65B80808AAE6}" dt="2025-01-23T09:44:46.830" v="1283" actId="14100"/>
          <ac:picMkLst>
            <pc:docMk/>
            <pc:sldMk cId="2690382408" sldId="473"/>
            <ac:picMk id="7" creationId="{CADE7544-884A-E931-C3A5-F57BE8B4AB02}"/>
          </ac:picMkLst>
        </pc:picChg>
      </pc:sldChg>
      <pc:sldChg chg="addSp delSp modSp">
        <pc:chgData name="Caro Krabbe" userId="S::ck@customy.de::8b6c670c-6e77-42c3-9c98-12fe253ff318" providerId="AD" clId="Web-{BAB0D282-0023-26AE-EB03-65B80808AAE6}" dt="2025-01-23T12:51:13.933" v="1534"/>
        <pc:sldMkLst>
          <pc:docMk/>
          <pc:sldMk cId="1439805242" sldId="475"/>
        </pc:sldMkLst>
        <pc:spChg chg="mod">
          <ac:chgData name="Caro Krabbe" userId="S::ck@customy.de::8b6c670c-6e77-42c3-9c98-12fe253ff318" providerId="AD" clId="Web-{BAB0D282-0023-26AE-EB03-65B80808AAE6}" dt="2025-01-23T12:20:26.860" v="1433" actId="20577"/>
          <ac:spMkLst>
            <pc:docMk/>
            <pc:sldMk cId="1439805242" sldId="475"/>
            <ac:spMk id="6" creationId="{9AF52446-C44C-291D-B4A0-07E3DDD660DF}"/>
          </ac:spMkLst>
        </pc:spChg>
        <pc:spChg chg="add mod">
          <ac:chgData name="Caro Krabbe" userId="S::ck@customy.de::8b6c670c-6e77-42c3-9c98-12fe253ff318" providerId="AD" clId="Web-{BAB0D282-0023-26AE-EB03-65B80808AAE6}" dt="2025-01-23T09:04:59.708" v="632" actId="20577"/>
          <ac:spMkLst>
            <pc:docMk/>
            <pc:sldMk cId="1439805242" sldId="475"/>
            <ac:spMk id="9" creationId="{BB887CE1-1CFA-B150-7263-E1F19686B767}"/>
          </ac:spMkLst>
        </pc:spChg>
        <pc:spChg chg="add mod">
          <ac:chgData name="Caro Krabbe" userId="S::ck@customy.de::8b6c670c-6e77-42c3-9c98-12fe253ff318" providerId="AD" clId="Web-{BAB0D282-0023-26AE-EB03-65B80808AAE6}" dt="2025-01-23T09:05:13.536" v="647" actId="20577"/>
          <ac:spMkLst>
            <pc:docMk/>
            <pc:sldMk cId="1439805242" sldId="475"/>
            <ac:spMk id="12" creationId="{B706F033-7B4E-9902-9CED-46EE0381BAD5}"/>
          </ac:spMkLst>
        </pc:spChg>
        <pc:spChg chg="add mod">
          <ac:chgData name="Caro Krabbe" userId="S::ck@customy.de::8b6c670c-6e77-42c3-9c98-12fe253ff318" providerId="AD" clId="Web-{BAB0D282-0023-26AE-EB03-65B80808AAE6}" dt="2025-01-23T09:06:56.444" v="732" actId="20577"/>
          <ac:spMkLst>
            <pc:docMk/>
            <pc:sldMk cId="1439805242" sldId="475"/>
            <ac:spMk id="14" creationId="{D108FABE-79F5-4354-D0BD-C00D1495CEDA}"/>
          </ac:spMkLst>
        </pc:spChg>
        <pc:picChg chg="add mod">
          <ac:chgData name="Caro Krabbe" userId="S::ck@customy.de::8b6c670c-6e77-42c3-9c98-12fe253ff318" providerId="AD" clId="Web-{BAB0D282-0023-26AE-EB03-65B80808AAE6}" dt="2025-01-23T09:15:18.668" v="983" actId="1076"/>
          <ac:picMkLst>
            <pc:docMk/>
            <pc:sldMk cId="1439805242" sldId="475"/>
            <ac:picMk id="2" creationId="{96E252A9-FF60-E0ED-AD7C-3C18438896F7}"/>
          </ac:picMkLst>
        </pc:picChg>
        <pc:picChg chg="add mod">
          <ac:chgData name="Caro Krabbe" userId="S::ck@customy.de::8b6c670c-6e77-42c3-9c98-12fe253ff318" providerId="AD" clId="Web-{BAB0D282-0023-26AE-EB03-65B80808AAE6}" dt="2025-01-23T12:20:03.438" v="1430" actId="1076"/>
          <ac:picMkLst>
            <pc:docMk/>
            <pc:sldMk cId="1439805242" sldId="475"/>
            <ac:picMk id="4" creationId="{6FC5C9AA-0D12-E7C2-003C-926F67F01512}"/>
          </ac:picMkLst>
        </pc:picChg>
        <pc:picChg chg="add">
          <ac:chgData name="Caro Krabbe" userId="S::ck@customy.de::8b6c670c-6e77-42c3-9c98-12fe253ff318" providerId="AD" clId="Web-{BAB0D282-0023-26AE-EB03-65B80808AAE6}" dt="2025-01-23T09:04:52.739" v="617"/>
          <ac:picMkLst>
            <pc:docMk/>
            <pc:sldMk cId="1439805242" sldId="475"/>
            <ac:picMk id="5" creationId="{53A5B3FA-7F0C-ED5F-498B-D33AF8F6396E}"/>
          </ac:picMkLst>
        </pc:picChg>
        <pc:picChg chg="add del mod">
          <ac:chgData name="Caro Krabbe" userId="S::ck@customy.de::8b6c670c-6e77-42c3-9c98-12fe253ff318" providerId="AD" clId="Web-{BAB0D282-0023-26AE-EB03-65B80808AAE6}" dt="2025-01-23T12:51:13.933" v="1534"/>
          <ac:picMkLst>
            <pc:docMk/>
            <pc:sldMk cId="1439805242" sldId="475"/>
            <ac:picMk id="7" creationId="{F8435E9B-EDC7-FCFC-996F-194604B5B525}"/>
          </ac:picMkLst>
        </pc:picChg>
        <pc:picChg chg="add del mod">
          <ac:chgData name="Caro Krabbe" userId="S::ck@customy.de::8b6c670c-6e77-42c3-9c98-12fe253ff318" providerId="AD" clId="Web-{BAB0D282-0023-26AE-EB03-65B80808AAE6}" dt="2025-01-23T09:07:13.584" v="735"/>
          <ac:picMkLst>
            <pc:docMk/>
            <pc:sldMk cId="1439805242" sldId="475"/>
            <ac:picMk id="10" creationId="{76B20949-9B51-4186-CA5C-4085D2092147}"/>
          </ac:picMkLst>
        </pc:picChg>
        <pc:picChg chg="add">
          <ac:chgData name="Caro Krabbe" userId="S::ck@customy.de::8b6c670c-6e77-42c3-9c98-12fe253ff318" providerId="AD" clId="Web-{BAB0D282-0023-26AE-EB03-65B80808AAE6}" dt="2025-01-23T09:04:52.801" v="621"/>
          <ac:picMkLst>
            <pc:docMk/>
            <pc:sldMk cId="1439805242" sldId="475"/>
            <ac:picMk id="16" creationId="{60F578B8-D3C5-2E4B-92FB-5A2138936310}"/>
          </ac:picMkLst>
        </pc:picChg>
        <pc:picChg chg="add">
          <ac:chgData name="Caro Krabbe" userId="S::ck@customy.de::8b6c670c-6e77-42c3-9c98-12fe253ff318" providerId="AD" clId="Web-{BAB0D282-0023-26AE-EB03-65B80808AAE6}" dt="2025-01-23T09:04:52.817" v="622"/>
          <ac:picMkLst>
            <pc:docMk/>
            <pc:sldMk cId="1439805242" sldId="475"/>
            <ac:picMk id="18" creationId="{8019D241-E0B4-C146-D2B6-DE01316DED90}"/>
          </ac:picMkLst>
        </pc:picChg>
        <pc:picChg chg="add del">
          <ac:chgData name="Caro Krabbe" userId="S::ck@customy.de::8b6c670c-6e77-42c3-9c98-12fe253ff318" providerId="AD" clId="Web-{BAB0D282-0023-26AE-EB03-65B80808AAE6}" dt="2025-01-23T09:07:02.334" v="733"/>
          <ac:picMkLst>
            <pc:docMk/>
            <pc:sldMk cId="1439805242" sldId="475"/>
            <ac:picMk id="20" creationId="{131DFCAC-67D8-B325-F4A8-AC21A80769EF}"/>
          </ac:picMkLst>
        </pc:picChg>
        <pc:picChg chg="add del">
          <ac:chgData name="Caro Krabbe" userId="S::ck@customy.de::8b6c670c-6e77-42c3-9c98-12fe253ff318" providerId="AD" clId="Web-{BAB0D282-0023-26AE-EB03-65B80808AAE6}" dt="2025-01-23T09:07:02.944" v="734"/>
          <ac:picMkLst>
            <pc:docMk/>
            <pc:sldMk cId="1439805242" sldId="475"/>
            <ac:picMk id="22" creationId="{9EC963E7-FEB6-51D8-3997-7E623B1B4B4B}"/>
          </ac:picMkLst>
        </pc:picChg>
      </pc:sldChg>
      <pc:sldChg chg="addSp delSp modSp">
        <pc:chgData name="Caro Krabbe" userId="S::ck@customy.de::8b6c670c-6e77-42c3-9c98-12fe253ff318" providerId="AD" clId="Web-{BAB0D282-0023-26AE-EB03-65B80808AAE6}" dt="2025-01-23T12:51:49.559" v="1543"/>
        <pc:sldMkLst>
          <pc:docMk/>
          <pc:sldMk cId="1199209874" sldId="476"/>
        </pc:sldMkLst>
        <pc:spChg chg="mod">
          <ac:chgData name="Caro Krabbe" userId="S::ck@customy.de::8b6c670c-6e77-42c3-9c98-12fe253ff318" providerId="AD" clId="Web-{BAB0D282-0023-26AE-EB03-65B80808AAE6}" dt="2025-01-23T09:16:25.263" v="989" actId="1076"/>
          <ac:spMkLst>
            <pc:docMk/>
            <pc:sldMk cId="1199209874" sldId="476"/>
            <ac:spMk id="6" creationId="{675DD739-CB76-7E37-59E4-DA38FCD3FEE8}"/>
          </ac:spMkLst>
        </pc:spChg>
        <pc:spChg chg="add mod">
          <ac:chgData name="Caro Krabbe" userId="S::ck@customy.de::8b6c670c-6e77-42c3-9c98-12fe253ff318" providerId="AD" clId="Web-{BAB0D282-0023-26AE-EB03-65B80808AAE6}" dt="2025-01-23T09:01:34.408" v="441" actId="20577"/>
          <ac:spMkLst>
            <pc:docMk/>
            <pc:sldMk cId="1199209874" sldId="476"/>
            <ac:spMk id="10" creationId="{AFC12359-6DF7-9F88-3596-0E67EDEE4141}"/>
          </ac:spMkLst>
        </pc:spChg>
        <pc:spChg chg="add del">
          <ac:chgData name="Caro Krabbe" userId="S::ck@customy.de::8b6c670c-6e77-42c3-9c98-12fe253ff318" providerId="AD" clId="Web-{BAB0D282-0023-26AE-EB03-65B80808AAE6}" dt="2025-01-23T12:26:54.007" v="1491"/>
          <ac:spMkLst>
            <pc:docMk/>
            <pc:sldMk cId="1199209874" sldId="476"/>
            <ac:spMk id="11" creationId="{8188EEC9-4845-7B74-0E48-ADEBD10A9E61}"/>
          </ac:spMkLst>
        </pc:spChg>
        <pc:spChg chg="add mod">
          <ac:chgData name="Caro Krabbe" userId="S::ck@customy.de::8b6c670c-6e77-42c3-9c98-12fe253ff318" providerId="AD" clId="Web-{BAB0D282-0023-26AE-EB03-65B80808AAE6}" dt="2025-01-23T09:01:57.940" v="465" actId="20577"/>
          <ac:spMkLst>
            <pc:docMk/>
            <pc:sldMk cId="1199209874" sldId="476"/>
            <ac:spMk id="12" creationId="{F1D20146-06F5-BFFD-5F5D-CA55C64AF4EA}"/>
          </ac:spMkLst>
        </pc:spChg>
        <pc:spChg chg="add mod">
          <ac:chgData name="Caro Krabbe" userId="S::ck@customy.de::8b6c670c-6e77-42c3-9c98-12fe253ff318" providerId="AD" clId="Web-{BAB0D282-0023-26AE-EB03-65B80808AAE6}" dt="2025-01-23T09:03:51.426" v="609" actId="20577"/>
          <ac:spMkLst>
            <pc:docMk/>
            <pc:sldMk cId="1199209874" sldId="476"/>
            <ac:spMk id="14" creationId="{BF531A6A-CFA1-CD7A-F4DD-22CC67D9E1E7}"/>
          </ac:spMkLst>
        </pc:spChg>
        <pc:spChg chg="add del">
          <ac:chgData name="Caro Krabbe" userId="S::ck@customy.de::8b6c670c-6e77-42c3-9c98-12fe253ff318" providerId="AD" clId="Web-{BAB0D282-0023-26AE-EB03-65B80808AAE6}" dt="2025-01-23T12:26:54.007" v="1490"/>
          <ac:spMkLst>
            <pc:docMk/>
            <pc:sldMk cId="1199209874" sldId="476"/>
            <ac:spMk id="15" creationId="{8305C274-427A-B87F-6EAE-69FD16C89859}"/>
          </ac:spMkLst>
        </pc:spChg>
        <pc:spChg chg="add del">
          <ac:chgData name="Caro Krabbe" userId="S::ck@customy.de::8b6c670c-6e77-42c3-9c98-12fe253ff318" providerId="AD" clId="Web-{BAB0D282-0023-26AE-EB03-65B80808AAE6}" dt="2025-01-23T12:26:54.007" v="1489"/>
          <ac:spMkLst>
            <pc:docMk/>
            <pc:sldMk cId="1199209874" sldId="476"/>
            <ac:spMk id="17" creationId="{6B7BB14E-E5EE-7248-9D74-96C539F4702C}"/>
          </ac:spMkLst>
        </pc:spChg>
        <pc:spChg chg="add del">
          <ac:chgData name="Caro Krabbe" userId="S::ck@customy.de::8b6c670c-6e77-42c3-9c98-12fe253ff318" providerId="AD" clId="Web-{BAB0D282-0023-26AE-EB03-65B80808AAE6}" dt="2025-01-23T12:27:21.569" v="1507"/>
          <ac:spMkLst>
            <pc:docMk/>
            <pc:sldMk cId="1199209874" sldId="476"/>
            <ac:spMk id="30" creationId="{23DB9050-2CC5-14E3-FA2F-45A2394DCD61}"/>
          </ac:spMkLst>
        </pc:spChg>
        <pc:spChg chg="add del">
          <ac:chgData name="Caro Krabbe" userId="S::ck@customy.de::8b6c670c-6e77-42c3-9c98-12fe253ff318" providerId="AD" clId="Web-{BAB0D282-0023-26AE-EB03-65B80808AAE6}" dt="2025-01-23T12:27:21.569" v="1506"/>
          <ac:spMkLst>
            <pc:docMk/>
            <pc:sldMk cId="1199209874" sldId="476"/>
            <ac:spMk id="32" creationId="{337282E6-D081-F7AF-F730-A1B3B6D28DD6}"/>
          </ac:spMkLst>
        </pc:spChg>
        <pc:spChg chg="add del">
          <ac:chgData name="Caro Krabbe" userId="S::ck@customy.de::8b6c670c-6e77-42c3-9c98-12fe253ff318" providerId="AD" clId="Web-{BAB0D282-0023-26AE-EB03-65B80808AAE6}" dt="2025-01-23T12:27:21.569" v="1505"/>
          <ac:spMkLst>
            <pc:docMk/>
            <pc:sldMk cId="1199209874" sldId="476"/>
            <ac:spMk id="34" creationId="{A647A2EA-5A1F-8B09-7617-FE242CA49AB5}"/>
          </ac:spMkLst>
        </pc:spChg>
        <pc:picChg chg="add mod">
          <ac:chgData name="Caro Krabbe" userId="S::ck@customy.de::8b6c670c-6e77-42c3-9c98-12fe253ff318" providerId="AD" clId="Web-{BAB0D282-0023-26AE-EB03-65B80808AAE6}" dt="2025-01-23T09:03:58.785" v="611" actId="1076"/>
          <ac:picMkLst>
            <pc:docMk/>
            <pc:sldMk cId="1199209874" sldId="476"/>
            <ac:picMk id="5" creationId="{2D82D90D-C84D-46E4-C574-638387C78284}"/>
          </ac:picMkLst>
        </pc:picChg>
        <pc:picChg chg="add del">
          <ac:chgData name="Caro Krabbe" userId="S::ck@customy.de::8b6c670c-6e77-42c3-9c98-12fe253ff318" providerId="AD" clId="Web-{BAB0D282-0023-26AE-EB03-65B80808AAE6}" dt="2025-01-23T12:26:54.007" v="1492"/>
          <ac:picMkLst>
            <pc:docMk/>
            <pc:sldMk cId="1199209874" sldId="476"/>
            <ac:picMk id="7" creationId="{A11EC87A-14A8-EA9F-21E5-FDA724BA63F0}"/>
          </ac:picMkLst>
        </pc:picChg>
        <pc:picChg chg="add del mod">
          <ac:chgData name="Caro Krabbe" userId="S::ck@customy.de::8b6c670c-6e77-42c3-9c98-12fe253ff318" providerId="AD" clId="Web-{BAB0D282-0023-26AE-EB03-65B80808AAE6}" dt="2025-01-23T09:04:29.598" v="614"/>
          <ac:picMkLst>
            <pc:docMk/>
            <pc:sldMk cId="1199209874" sldId="476"/>
            <ac:picMk id="7" creationId="{B920AF42-B7E3-3620-B719-978FAD36AA3E}"/>
          </ac:picMkLst>
        </pc:picChg>
        <pc:picChg chg="add del">
          <ac:chgData name="Caro Krabbe" userId="S::ck@customy.de::8b6c670c-6e77-42c3-9c98-12fe253ff318" providerId="AD" clId="Web-{BAB0D282-0023-26AE-EB03-65B80808AAE6}" dt="2025-01-23T09:03:56.160" v="610"/>
          <ac:picMkLst>
            <pc:docMk/>
            <pc:sldMk cId="1199209874" sldId="476"/>
            <ac:picMk id="16" creationId="{BB4022DB-A292-ECD4-5B1E-46818B57277A}"/>
          </ac:picMkLst>
        </pc:picChg>
        <pc:picChg chg="add mod">
          <ac:chgData name="Caro Krabbe" userId="S::ck@customy.de::8b6c670c-6e77-42c3-9c98-12fe253ff318" providerId="AD" clId="Web-{BAB0D282-0023-26AE-EB03-65B80808AAE6}" dt="2025-01-23T12:33:05.184" v="1511" actId="1076"/>
          <ac:picMkLst>
            <pc:docMk/>
            <pc:sldMk cId="1199209874" sldId="476"/>
            <ac:picMk id="18" creationId="{E103FDC4-0EA8-39AC-089E-82CDCB028612}"/>
          </ac:picMkLst>
        </pc:picChg>
        <pc:picChg chg="add">
          <ac:chgData name="Caro Krabbe" userId="S::ck@customy.de::8b6c670c-6e77-42c3-9c98-12fe253ff318" providerId="AD" clId="Web-{BAB0D282-0023-26AE-EB03-65B80808AAE6}" dt="2025-01-23T09:01:14.596" v="437"/>
          <ac:picMkLst>
            <pc:docMk/>
            <pc:sldMk cId="1199209874" sldId="476"/>
            <ac:picMk id="20" creationId="{FC698A08-52CF-6039-1FFC-B65F27D83E0B}"/>
          </ac:picMkLst>
        </pc:picChg>
        <pc:picChg chg="add del">
          <ac:chgData name="Caro Krabbe" userId="S::ck@customy.de::8b6c670c-6e77-42c3-9c98-12fe253ff318" providerId="AD" clId="Web-{BAB0D282-0023-26AE-EB03-65B80808AAE6}" dt="2025-01-23T12:26:54.007" v="1488"/>
          <ac:picMkLst>
            <pc:docMk/>
            <pc:sldMk cId="1199209874" sldId="476"/>
            <ac:picMk id="21" creationId="{88A84C0A-FA60-EAB6-025C-1AD5CCC84CAD}"/>
          </ac:picMkLst>
        </pc:picChg>
        <pc:picChg chg="add del mod">
          <ac:chgData name="Caro Krabbe" userId="S::ck@customy.de::8b6c670c-6e77-42c3-9c98-12fe253ff318" providerId="AD" clId="Web-{BAB0D282-0023-26AE-EB03-65B80808AAE6}" dt="2025-01-23T12:48:29.775" v="1529"/>
          <ac:picMkLst>
            <pc:docMk/>
            <pc:sldMk cId="1199209874" sldId="476"/>
            <ac:picMk id="22" creationId="{2C5A824B-D2F0-FF1B-6DAF-95872A9D9570}"/>
          </ac:picMkLst>
        </pc:picChg>
        <pc:picChg chg="add del">
          <ac:chgData name="Caro Krabbe" userId="S::ck@customy.de::8b6c670c-6e77-42c3-9c98-12fe253ff318" providerId="AD" clId="Web-{BAB0D282-0023-26AE-EB03-65B80808AAE6}" dt="2025-01-23T12:26:54.007" v="1487"/>
          <ac:picMkLst>
            <pc:docMk/>
            <pc:sldMk cId="1199209874" sldId="476"/>
            <ac:picMk id="24" creationId="{B4B88E55-7FA3-B270-A4D2-E9D8FA38CC0F}"/>
          </ac:picMkLst>
        </pc:picChg>
        <pc:picChg chg="add del">
          <ac:chgData name="Caro Krabbe" userId="S::ck@customy.de::8b6c670c-6e77-42c3-9c98-12fe253ff318" providerId="AD" clId="Web-{BAB0D282-0023-26AE-EB03-65B80808AAE6}" dt="2025-01-23T12:26:54.007" v="1486"/>
          <ac:picMkLst>
            <pc:docMk/>
            <pc:sldMk cId="1199209874" sldId="476"/>
            <ac:picMk id="26" creationId="{F4CA9E78-FBB7-1981-8468-1A12EF46EE5A}"/>
          </ac:picMkLst>
        </pc:picChg>
        <pc:picChg chg="add del">
          <ac:chgData name="Caro Krabbe" userId="S::ck@customy.de::8b6c670c-6e77-42c3-9c98-12fe253ff318" providerId="AD" clId="Web-{BAB0D282-0023-26AE-EB03-65B80808AAE6}" dt="2025-01-23T12:27:21.569" v="1508"/>
          <ac:picMkLst>
            <pc:docMk/>
            <pc:sldMk cId="1199209874" sldId="476"/>
            <ac:picMk id="28" creationId="{D8D06388-3B8E-5BC4-CDB6-1B586B2ED629}"/>
          </ac:picMkLst>
        </pc:picChg>
        <pc:picChg chg="add del">
          <ac:chgData name="Caro Krabbe" userId="S::ck@customy.de::8b6c670c-6e77-42c3-9c98-12fe253ff318" providerId="AD" clId="Web-{BAB0D282-0023-26AE-EB03-65B80808AAE6}" dt="2025-01-23T12:27:21.554" v="1504"/>
          <ac:picMkLst>
            <pc:docMk/>
            <pc:sldMk cId="1199209874" sldId="476"/>
            <ac:picMk id="36" creationId="{B6CB109C-A8FA-C509-3409-2E55C438FC85}"/>
          </ac:picMkLst>
        </pc:picChg>
        <pc:picChg chg="add del">
          <ac:chgData name="Caro Krabbe" userId="S::ck@customy.de::8b6c670c-6e77-42c3-9c98-12fe253ff318" providerId="AD" clId="Web-{BAB0D282-0023-26AE-EB03-65B80808AAE6}" dt="2025-01-23T12:27:21.554" v="1503"/>
          <ac:picMkLst>
            <pc:docMk/>
            <pc:sldMk cId="1199209874" sldId="476"/>
            <ac:picMk id="38" creationId="{28729D02-F57A-B699-F7BD-6135ACEBDD41}"/>
          </ac:picMkLst>
        </pc:picChg>
        <pc:picChg chg="add del">
          <ac:chgData name="Caro Krabbe" userId="S::ck@customy.de::8b6c670c-6e77-42c3-9c98-12fe253ff318" providerId="AD" clId="Web-{BAB0D282-0023-26AE-EB03-65B80808AAE6}" dt="2025-01-23T12:27:21.554" v="1502"/>
          <ac:picMkLst>
            <pc:docMk/>
            <pc:sldMk cId="1199209874" sldId="476"/>
            <ac:picMk id="40" creationId="{240AAC18-F29D-E7CB-1467-A4267E8D2C06}"/>
          </ac:picMkLst>
        </pc:picChg>
        <pc:picChg chg="add del">
          <ac:chgData name="Caro Krabbe" userId="S::ck@customy.de::8b6c670c-6e77-42c3-9c98-12fe253ff318" providerId="AD" clId="Web-{BAB0D282-0023-26AE-EB03-65B80808AAE6}" dt="2025-01-23T12:27:21.554" v="1501"/>
          <ac:picMkLst>
            <pc:docMk/>
            <pc:sldMk cId="1199209874" sldId="476"/>
            <ac:picMk id="42" creationId="{6BC60BD3-9BF9-DF2C-8E1C-7D235EAF0BBD}"/>
          </ac:picMkLst>
        </pc:picChg>
        <pc:picChg chg="add del">
          <ac:chgData name="Caro Krabbe" userId="S::ck@customy.de::8b6c670c-6e77-42c3-9c98-12fe253ff318" providerId="AD" clId="Web-{BAB0D282-0023-26AE-EB03-65B80808AAE6}" dt="2025-01-23T12:41:31.253" v="1523"/>
          <ac:picMkLst>
            <pc:docMk/>
            <pc:sldMk cId="1199209874" sldId="476"/>
            <ac:picMk id="43" creationId="{913970AD-A44C-3FB8-8331-402D0A0726E9}"/>
          </ac:picMkLst>
        </pc:picChg>
        <pc:picChg chg="add del mod">
          <ac:chgData name="Caro Krabbe" userId="S::ck@customy.de::8b6c670c-6e77-42c3-9c98-12fe253ff318" providerId="AD" clId="Web-{BAB0D282-0023-26AE-EB03-65B80808AAE6}" dt="2025-01-23T12:51:47.840" v="1542"/>
          <ac:picMkLst>
            <pc:docMk/>
            <pc:sldMk cId="1199209874" sldId="476"/>
            <ac:picMk id="44" creationId="{E5A11B2B-34F4-A5AB-B426-AE0C66E42F20}"/>
          </ac:picMkLst>
        </pc:picChg>
        <pc:picChg chg="add del mod">
          <ac:chgData name="Caro Krabbe" userId="S::ck@customy.de::8b6c670c-6e77-42c3-9c98-12fe253ff318" providerId="AD" clId="Web-{BAB0D282-0023-26AE-EB03-65B80808AAE6}" dt="2025-01-23T12:48:17.915" v="1528"/>
          <ac:picMkLst>
            <pc:docMk/>
            <pc:sldMk cId="1199209874" sldId="476"/>
            <ac:picMk id="45" creationId="{0E7117A9-FEF4-B8E1-88C7-027543EE60A6}"/>
          </ac:picMkLst>
        </pc:picChg>
        <pc:picChg chg="add del mod">
          <ac:chgData name="Caro Krabbe" userId="S::ck@customy.de::8b6c670c-6e77-42c3-9c98-12fe253ff318" providerId="AD" clId="Web-{BAB0D282-0023-26AE-EB03-65B80808AAE6}" dt="2025-01-23T12:51:43.449" v="1541"/>
          <ac:picMkLst>
            <pc:docMk/>
            <pc:sldMk cId="1199209874" sldId="476"/>
            <ac:picMk id="47" creationId="{0A2A3FC7-A7D8-9349-D268-05AE3A8A001A}"/>
          </ac:picMkLst>
        </pc:picChg>
        <pc:picChg chg="add del mod">
          <ac:chgData name="Caro Krabbe" userId="S::ck@customy.de::8b6c670c-6e77-42c3-9c98-12fe253ff318" providerId="AD" clId="Web-{BAB0D282-0023-26AE-EB03-65B80808AAE6}" dt="2025-01-23T12:51:49.559" v="1543"/>
          <ac:picMkLst>
            <pc:docMk/>
            <pc:sldMk cId="1199209874" sldId="476"/>
            <ac:picMk id="49" creationId="{76D6E157-B581-A751-AE31-F533F8BA285E}"/>
          </ac:picMkLst>
        </pc:picChg>
        <pc:picChg chg="add mod">
          <ac:chgData name="Caro Krabbe" userId="S::ck@customy.de::8b6c670c-6e77-42c3-9c98-12fe253ff318" providerId="AD" clId="Web-{BAB0D282-0023-26AE-EB03-65B80808AAE6}" dt="2025-01-23T12:51:40.199" v="1540" actId="1076"/>
          <ac:picMkLst>
            <pc:docMk/>
            <pc:sldMk cId="1199209874" sldId="476"/>
            <ac:picMk id="51" creationId="{AB58A472-2F26-F5A0-068F-ACAE2D68E44F}"/>
          </ac:picMkLst>
        </pc:picChg>
      </pc:sldChg>
      <pc:sldChg chg="addSp delSp modSp del delAnim">
        <pc:chgData name="Caro Krabbe" userId="S::ck@customy.de::8b6c670c-6e77-42c3-9c98-12fe253ff318" providerId="AD" clId="Web-{BAB0D282-0023-26AE-EB03-65B80808AAE6}" dt="2025-01-20T12:07:57.938" v="18"/>
        <pc:sldMkLst>
          <pc:docMk/>
          <pc:sldMk cId="1208267912" sldId="477"/>
        </pc:sldMkLst>
      </pc:sldChg>
      <pc:sldChg chg="addSp delSp modSp">
        <pc:chgData name="Caro Krabbe" userId="S::ck@customy.de::8b6c670c-6e77-42c3-9c98-12fe253ff318" providerId="AD" clId="Web-{BAB0D282-0023-26AE-EB03-65B80808AAE6}" dt="2025-01-23T12:34:10.341" v="1513" actId="1076"/>
        <pc:sldMkLst>
          <pc:docMk/>
          <pc:sldMk cId="3225707128" sldId="478"/>
        </pc:sldMkLst>
        <pc:spChg chg="mod">
          <ac:chgData name="Caro Krabbe" userId="S::ck@customy.de::8b6c670c-6e77-42c3-9c98-12fe253ff318" providerId="AD" clId="Web-{BAB0D282-0023-26AE-EB03-65B80808AAE6}" dt="2025-01-23T12:18:32.781" v="1424" actId="20577"/>
          <ac:spMkLst>
            <pc:docMk/>
            <pc:sldMk cId="3225707128" sldId="478"/>
            <ac:spMk id="6" creationId="{9AF52446-C44C-291D-B4A0-07E3DDD660DF}"/>
          </ac:spMkLst>
        </pc:spChg>
        <pc:spChg chg="add mod">
          <ac:chgData name="Caro Krabbe" userId="S::ck@customy.de::8b6c670c-6e77-42c3-9c98-12fe253ff318" providerId="AD" clId="Web-{BAB0D282-0023-26AE-EB03-65B80808AAE6}" dt="2025-01-23T12:21:04.923" v="1435" actId="20577"/>
          <ac:spMkLst>
            <pc:docMk/>
            <pc:sldMk cId="3225707128" sldId="478"/>
            <ac:spMk id="10" creationId="{25D5F3BA-2BBC-A01D-DD4B-881CF8F4DC49}"/>
          </ac:spMkLst>
        </pc:spChg>
        <pc:spChg chg="add mod">
          <ac:chgData name="Caro Krabbe" userId="S::ck@customy.de::8b6c670c-6e77-42c3-9c98-12fe253ff318" providerId="AD" clId="Web-{BAB0D282-0023-26AE-EB03-65B80808AAE6}" dt="2025-01-23T12:21:38.315" v="1455" actId="20577"/>
          <ac:spMkLst>
            <pc:docMk/>
            <pc:sldMk cId="3225707128" sldId="478"/>
            <ac:spMk id="12" creationId="{36C06355-91E4-A4C1-7736-D801099E9235}"/>
          </ac:spMkLst>
        </pc:spChg>
        <pc:spChg chg="add mod">
          <ac:chgData name="Caro Krabbe" userId="S::ck@customy.de::8b6c670c-6e77-42c3-9c98-12fe253ff318" providerId="AD" clId="Web-{BAB0D282-0023-26AE-EB03-65B80808AAE6}" dt="2025-01-23T12:22:51.534" v="1470" actId="1076"/>
          <ac:spMkLst>
            <pc:docMk/>
            <pc:sldMk cId="3225707128" sldId="478"/>
            <ac:spMk id="14" creationId="{8D09E634-F992-795F-4742-E9D6EA7F38B5}"/>
          </ac:spMkLst>
        </pc:spChg>
        <pc:picChg chg="mod">
          <ac:chgData name="Caro Krabbe" userId="S::ck@customy.de::8b6c670c-6e77-42c3-9c98-12fe253ff318" providerId="AD" clId="Web-{BAB0D282-0023-26AE-EB03-65B80808AAE6}" dt="2025-01-20T12:08:17.173" v="20" actId="1076"/>
          <ac:picMkLst>
            <pc:docMk/>
            <pc:sldMk cId="3225707128" sldId="478"/>
            <ac:picMk id="2" creationId="{46390C9B-E3A7-AA50-AA69-89EFAE7C0E94}"/>
          </ac:picMkLst>
        </pc:picChg>
        <pc:picChg chg="add del mod">
          <ac:chgData name="Caro Krabbe" userId="S::ck@customy.de::8b6c670c-6e77-42c3-9c98-12fe253ff318" providerId="AD" clId="Web-{BAB0D282-0023-26AE-EB03-65B80808AAE6}" dt="2025-01-23T09:11:24.572" v="965"/>
          <ac:picMkLst>
            <pc:docMk/>
            <pc:sldMk cId="3225707128" sldId="478"/>
            <ac:picMk id="5" creationId="{675CDA1B-EBE6-81AB-C231-8F8E0307F62E}"/>
          </ac:picMkLst>
        </pc:picChg>
        <pc:picChg chg="add mod">
          <ac:chgData name="Caro Krabbe" userId="S::ck@customy.de::8b6c670c-6e77-42c3-9c98-12fe253ff318" providerId="AD" clId="Web-{BAB0D282-0023-26AE-EB03-65B80808AAE6}" dt="2025-01-23T12:22:59.597" v="1471" actId="1076"/>
          <ac:picMkLst>
            <pc:docMk/>
            <pc:sldMk cId="3225707128" sldId="478"/>
            <ac:picMk id="7" creationId="{E7513D5B-8B9E-4B7A-F27F-F837925A888F}"/>
          </ac:picMkLst>
        </pc:picChg>
        <pc:picChg chg="add mod">
          <ac:chgData name="Caro Krabbe" userId="S::ck@customy.de::8b6c670c-6e77-42c3-9c98-12fe253ff318" providerId="AD" clId="Web-{BAB0D282-0023-26AE-EB03-65B80808AAE6}" dt="2025-01-23T12:23:09.285" v="1472" actId="1076"/>
          <ac:picMkLst>
            <pc:docMk/>
            <pc:sldMk cId="3225707128" sldId="478"/>
            <ac:picMk id="16" creationId="{6A4E624F-81EB-17C4-FBBC-848083AFB2E8}"/>
          </ac:picMkLst>
        </pc:picChg>
        <pc:picChg chg="add mod">
          <ac:chgData name="Caro Krabbe" userId="S::ck@customy.de::8b6c670c-6e77-42c3-9c98-12fe253ff318" providerId="AD" clId="Web-{BAB0D282-0023-26AE-EB03-65B80808AAE6}" dt="2025-01-23T12:23:51.535" v="1478" actId="1076"/>
          <ac:picMkLst>
            <pc:docMk/>
            <pc:sldMk cId="3225707128" sldId="478"/>
            <ac:picMk id="18" creationId="{03D012A7-A3A5-B76A-3C72-11272B7FBAE0}"/>
          </ac:picMkLst>
        </pc:picChg>
        <pc:picChg chg="add mod">
          <ac:chgData name="Caro Krabbe" userId="S::ck@customy.de::8b6c670c-6e77-42c3-9c98-12fe253ff318" providerId="AD" clId="Web-{BAB0D282-0023-26AE-EB03-65B80808AAE6}" dt="2025-01-23T12:34:10.341" v="1513" actId="1076"/>
          <ac:picMkLst>
            <pc:docMk/>
            <pc:sldMk cId="3225707128" sldId="478"/>
            <ac:picMk id="20" creationId="{C637BA51-6728-9E04-9447-D32AB8B750FD}"/>
          </ac:picMkLst>
        </pc:picChg>
        <pc:picChg chg="add mod">
          <ac:chgData name="Caro Krabbe" userId="S::ck@customy.de::8b6c670c-6e77-42c3-9c98-12fe253ff318" providerId="AD" clId="Web-{BAB0D282-0023-26AE-EB03-65B80808AAE6}" dt="2025-01-23T12:34:01.966" v="1512" actId="1076"/>
          <ac:picMkLst>
            <pc:docMk/>
            <pc:sldMk cId="3225707128" sldId="478"/>
            <ac:picMk id="22" creationId="{D2729C3B-F694-1B49-4A55-D51B6255D53B}"/>
          </ac:picMkLst>
        </pc:picChg>
      </pc:sldChg>
      <pc:sldChg chg="addSp delSp modSp">
        <pc:chgData name="Caro Krabbe" userId="S::ck@customy.de::8b6c670c-6e77-42c3-9c98-12fe253ff318" providerId="AD" clId="Web-{BAB0D282-0023-26AE-EB03-65B80808AAE6}" dt="2025-01-27T08:23:18.636" v="1560"/>
        <pc:sldMkLst>
          <pc:docMk/>
          <pc:sldMk cId="2122453756" sldId="479"/>
        </pc:sldMkLst>
        <pc:graphicFrameChg chg="add mod modGraphic">
          <ac:chgData name="Caro Krabbe" userId="S::ck@customy.de::8b6c670c-6e77-42c3-9c98-12fe253ff318" providerId="AD" clId="Web-{BAB0D282-0023-26AE-EB03-65B80808AAE6}" dt="2025-01-27T08:23:18.636" v="1560"/>
          <ac:graphicFrameMkLst>
            <pc:docMk/>
            <pc:sldMk cId="2122453756" sldId="479"/>
            <ac:graphicFrameMk id="8" creationId="{0694852F-8B31-0979-481E-DD00883628AC}"/>
          </ac:graphicFrameMkLst>
        </pc:graphicFrameChg>
      </pc:sldChg>
      <pc:sldChg chg="addSp delSp modSp">
        <pc:chgData name="Caro Krabbe" userId="S::ck@customy.de::8b6c670c-6e77-42c3-9c98-12fe253ff318" providerId="AD" clId="Web-{BAB0D282-0023-26AE-EB03-65B80808AAE6}" dt="2025-01-27T08:23:01.761" v="1550"/>
        <pc:sldMkLst>
          <pc:docMk/>
          <pc:sldMk cId="1760448245" sldId="480"/>
        </pc:sldMkLst>
        <pc:graphicFrameChg chg="add mod modGraphic">
          <ac:chgData name="Caro Krabbe" userId="S::ck@customy.de::8b6c670c-6e77-42c3-9c98-12fe253ff318" providerId="AD" clId="Web-{BAB0D282-0023-26AE-EB03-65B80808AAE6}" dt="2025-01-27T08:23:01.761" v="1550"/>
          <ac:graphicFrameMkLst>
            <pc:docMk/>
            <pc:sldMk cId="1760448245" sldId="480"/>
            <ac:graphicFrameMk id="13" creationId="{C6D2B6BF-45E2-E68A-98B4-48B1B90C98F4}"/>
          </ac:graphicFrameMkLst>
        </pc:graphicFrameChg>
      </pc:sldChg>
    </pc:docChg>
  </pc:docChgLst>
  <pc:docChgLst>
    <pc:chgData name="Caro Krabbe" userId="S::ck@customy.de::8b6c670c-6e77-42c3-9c98-12fe253ff318" providerId="AD" clId="Web-{6BF0C74B-CC8A-06A4-7EA1-629E500952D6}"/>
    <pc:docChg chg="modSld">
      <pc:chgData name="Caro Krabbe" userId="S::ck@customy.de::8b6c670c-6e77-42c3-9c98-12fe253ff318" providerId="AD" clId="Web-{6BF0C74B-CC8A-06A4-7EA1-629E500952D6}" dt="2025-01-28T09:31:32.772" v="1"/>
      <pc:docMkLst>
        <pc:docMk/>
      </pc:docMkLst>
      <pc:sldChg chg="addSp modSp">
        <pc:chgData name="Caro Krabbe" userId="S::ck@customy.de::8b6c670c-6e77-42c3-9c98-12fe253ff318" providerId="AD" clId="Web-{6BF0C74B-CC8A-06A4-7EA1-629E500952D6}" dt="2025-01-28T09:31:32.772" v="1"/>
        <pc:sldMkLst>
          <pc:docMk/>
          <pc:sldMk cId="2690382408" sldId="473"/>
        </pc:sldMkLst>
        <pc:spChg chg="add mod">
          <ac:chgData name="Caro Krabbe" userId="S::ck@customy.de::8b6c670c-6e77-42c3-9c98-12fe253ff318" providerId="AD" clId="Web-{6BF0C74B-CC8A-06A4-7EA1-629E500952D6}" dt="2025-01-28T09:31:32.772" v="1"/>
          <ac:spMkLst>
            <pc:docMk/>
            <pc:sldMk cId="2690382408" sldId="473"/>
            <ac:spMk id="2" creationId="{B5997FB5-7328-AA1D-2926-DCB5172F3A09}"/>
          </ac:spMkLst>
        </pc:spChg>
      </pc:sldChg>
    </pc:docChg>
  </pc:docChgLst>
  <pc:docChgLst>
    <pc:chgData name="Caro Krabbe" userId="S::ck@customy.de::8b6c670c-6e77-42c3-9c98-12fe253ff318" providerId="AD" clId="Web-{B758B2FC-ECF9-D537-6CC8-7062BE909673}"/>
    <pc:docChg chg="modSld">
      <pc:chgData name="Caro Krabbe" userId="S::ck@customy.de::8b6c670c-6e77-42c3-9c98-12fe253ff318" providerId="AD" clId="Web-{B758B2FC-ECF9-D537-6CC8-7062BE909673}" dt="2025-02-19T12:24:40.334" v="0" actId="1076"/>
      <pc:docMkLst>
        <pc:docMk/>
      </pc:docMkLst>
      <pc:sldChg chg="modSp">
        <pc:chgData name="Caro Krabbe" userId="S::ck@customy.de::8b6c670c-6e77-42c3-9c98-12fe253ff318" providerId="AD" clId="Web-{B758B2FC-ECF9-D537-6CC8-7062BE909673}" dt="2025-02-19T12:24:40.334" v="0" actId="1076"/>
        <pc:sldMkLst>
          <pc:docMk/>
          <pc:sldMk cId="1199209874" sldId="476"/>
        </pc:sldMkLst>
        <pc:picChg chg="mod">
          <ac:chgData name="Caro Krabbe" userId="S::ck@customy.de::8b6c670c-6e77-42c3-9c98-12fe253ff318" providerId="AD" clId="Web-{B758B2FC-ECF9-D537-6CC8-7062BE909673}" dt="2025-02-19T12:24:40.334" v="0" actId="1076"/>
          <ac:picMkLst>
            <pc:docMk/>
            <pc:sldMk cId="1199209874" sldId="476"/>
            <ac:picMk id="51" creationId="{AB58A472-2F26-F5A0-068F-ACAE2D68E44F}"/>
          </ac:picMkLst>
        </pc:picChg>
      </pc:sldChg>
    </pc:docChg>
  </pc:docChgLst>
  <pc:docChgLst>
    <pc:chgData name="Caro Krabbe" userId="S::ck@customy.de::8b6c670c-6e77-42c3-9c98-12fe253ff318" providerId="AD" clId="Web-{8D4CFC92-0BC1-B9AC-CD61-0D589E7234DA}"/>
    <pc:docChg chg="addSld delSld modSld">
      <pc:chgData name="Caro Krabbe" userId="S::ck@customy.de::8b6c670c-6e77-42c3-9c98-12fe253ff318" providerId="AD" clId="Web-{8D4CFC92-0BC1-B9AC-CD61-0D589E7234DA}" dt="2025-01-20T11:28:29.142" v="83"/>
      <pc:docMkLst>
        <pc:docMk/>
      </pc:docMkLst>
      <pc:sldChg chg="addSp delSp">
        <pc:chgData name="Caro Krabbe" userId="S::ck@customy.de::8b6c670c-6e77-42c3-9c98-12fe253ff318" providerId="AD" clId="Web-{8D4CFC92-0BC1-B9AC-CD61-0D589E7234DA}" dt="2025-01-20T11:28:29.142" v="83"/>
        <pc:sldMkLst>
          <pc:docMk/>
          <pc:sldMk cId="3629503944" sldId="278"/>
        </pc:sldMkLst>
      </pc:sldChg>
      <pc:sldChg chg="addSp delSp modSp">
        <pc:chgData name="Caro Krabbe" userId="S::ck@customy.de::8b6c670c-6e77-42c3-9c98-12fe253ff318" providerId="AD" clId="Web-{8D4CFC92-0BC1-B9AC-CD61-0D589E7234DA}" dt="2025-01-20T11:08:08.017" v="41" actId="1076"/>
        <pc:sldMkLst>
          <pc:docMk/>
          <pc:sldMk cId="3111690555" sldId="444"/>
        </pc:sldMkLst>
        <pc:picChg chg="add mod">
          <ac:chgData name="Caro Krabbe" userId="S::ck@customy.de::8b6c670c-6e77-42c3-9c98-12fe253ff318" providerId="AD" clId="Web-{8D4CFC92-0BC1-B9AC-CD61-0D589E7234DA}" dt="2025-01-20T11:08:08.017" v="41" actId="1076"/>
          <ac:picMkLst>
            <pc:docMk/>
            <pc:sldMk cId="3111690555" sldId="444"/>
            <ac:picMk id="5" creationId="{95FEC78C-2C04-F21A-0A44-D2E6E1BA8EE5}"/>
          </ac:picMkLst>
        </pc:picChg>
      </pc:sldChg>
      <pc:sldChg chg="modSp">
        <pc:chgData name="Caro Krabbe" userId="S::ck@customy.de::8b6c670c-6e77-42c3-9c98-12fe253ff318" providerId="AD" clId="Web-{8D4CFC92-0BC1-B9AC-CD61-0D589E7234DA}" dt="2025-01-20T11:04:54.483" v="35" actId="14100"/>
        <pc:sldMkLst>
          <pc:docMk/>
          <pc:sldMk cId="3650578297" sldId="466"/>
        </pc:sldMkLst>
        <pc:spChg chg="mod">
          <ac:chgData name="Caro Krabbe" userId="S::ck@customy.de::8b6c670c-6e77-42c3-9c98-12fe253ff318" providerId="AD" clId="Web-{8D4CFC92-0BC1-B9AC-CD61-0D589E7234DA}" dt="2025-01-20T11:04:54.483" v="35" actId="14100"/>
          <ac:spMkLst>
            <pc:docMk/>
            <pc:sldMk cId="3650578297" sldId="466"/>
            <ac:spMk id="7" creationId="{4D839DCF-F765-D832-A5D1-23974D9655A2}"/>
          </ac:spMkLst>
        </pc:spChg>
      </pc:sldChg>
      <pc:sldChg chg="addSp delSp modSp">
        <pc:chgData name="Caro Krabbe" userId="S::ck@customy.de::8b6c670c-6e77-42c3-9c98-12fe253ff318" providerId="AD" clId="Web-{8D4CFC92-0BC1-B9AC-CD61-0D589E7234DA}" dt="2025-01-20T11:28:17.157" v="81"/>
        <pc:sldMkLst>
          <pc:docMk/>
          <pc:sldMk cId="2472868303" sldId="468"/>
        </pc:sldMkLst>
        <pc:picChg chg="add">
          <ac:chgData name="Caro Krabbe" userId="S::ck@customy.de::8b6c670c-6e77-42c3-9c98-12fe253ff318" providerId="AD" clId="Web-{8D4CFC92-0BC1-B9AC-CD61-0D589E7234DA}" dt="2025-01-20T11:26:52.094" v="60"/>
          <ac:picMkLst>
            <pc:docMk/>
            <pc:sldMk cId="2472868303" sldId="468"/>
            <ac:picMk id="3" creationId="{1984B290-62F4-7B3F-0398-0FE89425A644}"/>
          </ac:picMkLst>
        </pc:picChg>
        <pc:picChg chg="add">
          <ac:chgData name="Caro Krabbe" userId="S::ck@customy.de::8b6c670c-6e77-42c3-9c98-12fe253ff318" providerId="AD" clId="Web-{8D4CFC92-0BC1-B9AC-CD61-0D589E7234DA}" dt="2025-01-20T11:28:17.157" v="81"/>
          <ac:picMkLst>
            <pc:docMk/>
            <pc:sldMk cId="2472868303" sldId="468"/>
            <ac:picMk id="12" creationId="{3ECCD5C5-EE8D-D1F8-6514-2D8EBE14E945}"/>
          </ac:picMkLst>
        </pc:picChg>
      </pc:sldChg>
      <pc:sldChg chg="addSp delSp modSp">
        <pc:chgData name="Caro Krabbe" userId="S::ck@customy.de::8b6c670c-6e77-42c3-9c98-12fe253ff318" providerId="AD" clId="Web-{8D4CFC92-0BC1-B9AC-CD61-0D589E7234DA}" dt="2025-01-20T11:26:16.703" v="57"/>
        <pc:sldMkLst>
          <pc:docMk/>
          <pc:sldMk cId="2565288030" sldId="470"/>
        </pc:sldMkLst>
        <pc:picChg chg="add">
          <ac:chgData name="Caro Krabbe" userId="S::ck@customy.de::8b6c670c-6e77-42c3-9c98-12fe253ff318" providerId="AD" clId="Web-{8D4CFC92-0BC1-B9AC-CD61-0D589E7234DA}" dt="2025-01-20T11:26:16.703" v="57"/>
          <ac:picMkLst>
            <pc:docMk/>
            <pc:sldMk cId="2565288030" sldId="470"/>
            <ac:picMk id="6" creationId="{5CFC246D-6C4D-E7F7-6DA8-7EBAE538E482}"/>
          </ac:picMkLst>
        </pc:picChg>
      </pc:sldChg>
      <pc:sldChg chg="addSp modSp">
        <pc:chgData name="Caro Krabbe" userId="S::ck@customy.de::8b6c670c-6e77-42c3-9c98-12fe253ff318" providerId="AD" clId="Web-{8D4CFC92-0BC1-B9AC-CD61-0D589E7234DA}" dt="2025-01-20T11:08:42.283" v="43" actId="1076"/>
        <pc:sldMkLst>
          <pc:docMk/>
          <pc:sldMk cId="1199209874" sldId="476"/>
        </pc:sldMkLst>
        <pc:picChg chg="add mod">
          <ac:chgData name="Caro Krabbe" userId="S::ck@customy.de::8b6c670c-6e77-42c3-9c98-12fe253ff318" providerId="AD" clId="Web-{8D4CFC92-0BC1-B9AC-CD61-0D589E7234DA}" dt="2025-01-20T11:08:42.283" v="43" actId="1076"/>
          <ac:picMkLst>
            <pc:docMk/>
            <pc:sldMk cId="1199209874" sldId="476"/>
            <ac:picMk id="2" creationId="{F5C966EC-FA18-F4FC-8AAC-6C24EE814028}"/>
          </ac:picMkLst>
        </pc:picChg>
      </pc:sldChg>
      <pc:sldChg chg="addSp modSp">
        <pc:chgData name="Caro Krabbe" userId="S::ck@customy.de::8b6c670c-6e77-42c3-9c98-12fe253ff318" providerId="AD" clId="Web-{8D4CFC92-0BC1-B9AC-CD61-0D589E7234DA}" dt="2025-01-20T11:24:22.170" v="47" actId="1076"/>
        <pc:sldMkLst>
          <pc:docMk/>
          <pc:sldMk cId="3225707128" sldId="478"/>
        </pc:sldMkLst>
        <pc:picChg chg="add mod">
          <ac:chgData name="Caro Krabbe" userId="S::ck@customy.de::8b6c670c-6e77-42c3-9c98-12fe253ff318" providerId="AD" clId="Web-{8D4CFC92-0BC1-B9AC-CD61-0D589E7234DA}" dt="2025-01-20T11:24:22.170" v="47" actId="1076"/>
          <ac:picMkLst>
            <pc:docMk/>
            <pc:sldMk cId="3225707128" sldId="478"/>
            <ac:picMk id="2" creationId="{46390C9B-E3A7-AA50-AA69-89EFAE7C0E94}"/>
          </ac:picMkLst>
        </pc:picChg>
      </pc:sldChg>
      <pc:sldChg chg="addSp modSp">
        <pc:chgData name="Caro Krabbe" userId="S::ck@customy.de::8b6c670c-6e77-42c3-9c98-12fe253ff318" providerId="AD" clId="Web-{8D4CFC92-0BC1-B9AC-CD61-0D589E7234DA}" dt="2025-01-20T10:22:59.732" v="8" actId="20577"/>
        <pc:sldMkLst>
          <pc:docMk/>
          <pc:sldMk cId="2122453756" sldId="479"/>
        </pc:sldMkLst>
        <pc:spChg chg="add mod">
          <ac:chgData name="Caro Krabbe" userId="S::ck@customy.de::8b6c670c-6e77-42c3-9c98-12fe253ff318" providerId="AD" clId="Web-{8D4CFC92-0BC1-B9AC-CD61-0D589E7234DA}" dt="2025-01-20T10:22:59.732" v="8" actId="20577"/>
          <ac:spMkLst>
            <pc:docMk/>
            <pc:sldMk cId="2122453756" sldId="479"/>
            <ac:spMk id="3" creationId="{7980A833-6FA0-9172-8D6F-6D718E9F9C22}"/>
          </ac:spMkLst>
        </pc:spChg>
      </pc:sldChg>
      <pc:sldChg chg="addSp delSp modSp">
        <pc:chgData name="Caro Krabbe" userId="S::ck@customy.de::8b6c670c-6e77-42c3-9c98-12fe253ff318" providerId="AD" clId="Web-{8D4CFC92-0BC1-B9AC-CD61-0D589E7234DA}" dt="2025-01-20T10:24:06.858" v="18" actId="1076"/>
        <pc:sldMkLst>
          <pc:docMk/>
          <pc:sldMk cId="1760448245" sldId="480"/>
        </pc:sldMkLst>
        <pc:spChg chg="add mod">
          <ac:chgData name="Caro Krabbe" userId="S::ck@customy.de::8b6c670c-6e77-42c3-9c98-12fe253ff318" providerId="AD" clId="Web-{8D4CFC92-0BC1-B9AC-CD61-0D589E7234DA}" dt="2025-01-20T10:24:06.858" v="18" actId="1076"/>
          <ac:spMkLst>
            <pc:docMk/>
            <pc:sldMk cId="1760448245" sldId="480"/>
            <ac:spMk id="5" creationId="{DD45BF93-A1B9-2B0F-0BE4-DE338554E61F}"/>
          </ac:spMkLst>
        </pc:spChg>
      </pc:sldChg>
      <pc:sldChg chg="addSp delSp modSp add del replId">
        <pc:chgData name="Caro Krabbe" userId="S::ck@customy.de::8b6c670c-6e77-42c3-9c98-12fe253ff318" providerId="AD" clId="Web-{8D4CFC92-0BC1-B9AC-CD61-0D589E7234DA}" dt="2025-01-20T11:25:54.718" v="56"/>
        <pc:sldMkLst>
          <pc:docMk/>
          <pc:sldMk cId="846849646" sldId="4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22B3-7DBF-0949-BB86-DFAC3D63C541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5742-8697-4E4D-AB4E-53AE2F3430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18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F5742-8697-4E4D-AB4E-53AE2F3430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03901-3568-9B02-B61A-130DCA5CD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22C452-8E88-8536-8C08-5189D30B8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3630D-EC3B-757C-5AA0-77C30F1D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15DD49-15D7-E0BE-2A47-F0D2E770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34D53E-F501-296D-644A-10F383F2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147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F5343-FF5A-201E-D984-528587AB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197DDA-AB93-5464-D973-5E08DCA3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8A9CD6-B42D-8823-7817-09A6259C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D9B809-07A4-A890-8EE5-4924B2F0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E585DE-C4B5-DE1D-704D-C60483B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1508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9FBA01-2444-4129-6424-1EB34727C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58DFC0-5206-4583-6827-F51A11292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16378-B88D-4627-0D89-D9896A4D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D7CAD-2658-F7C7-68EC-2F939C7F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CB837C-2092-693A-5745-7D04A290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1903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C6060-43F4-AAAF-1DCF-E8312165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B9D82F-ABCE-E184-D321-0B26EB54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8A897D-5359-2CF8-7A04-C38C216A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EBAB5-A814-D662-3E1E-A039F663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12C734-38AB-9738-AF09-3EF4621D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9360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8A3A8-205A-EE39-AC14-5C1CA41B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F25B94-2787-65B2-E089-B9BB3D5CB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65396-FF6A-DAD0-1D0B-0664777D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FCA6B4-FB92-9A74-0EA1-9205248F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0F78DD-AD34-5853-A5FC-4A86F848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7251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6D414-91EE-9B6C-E0FF-F91AB0F5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CCBA64-87F3-EA43-B8BB-5A8AA7DAF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B0ADC5-A8F4-E137-9971-E0EE5727C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713391-F4DD-2C87-6E33-C21E3C23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A6B14A-4934-DE4D-85E1-D1150BDC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5E9E65-CA31-1456-BC19-BA7828BA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775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493BA-5CD9-049E-38EF-0F00CD0D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B0127C-9457-6AE9-0F6C-54FAE973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B1C25E-F3A6-7035-5A87-899DD20C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98F2C4-C8C6-672A-C7E5-49541692E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80185B-34EE-E594-C19D-4DF380A0E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6D6509-49B5-A189-BF38-19F1368A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ECB91C8-E3E1-ADD8-039A-F27CEA66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5E5415-5E75-88D8-6B77-D3CC1A18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0655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1939E-3A12-C31B-36A2-D4C470D2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106326-796C-EA1D-1A4A-37C62185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3E8A0D-973E-107D-5C9B-A9E75CB9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CBFB57-9B5F-8210-FCBF-7799ACA2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0517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9B14CA-15B9-D928-1C1D-A7859A2B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A5E17D-FC0D-28BD-532E-80F275CE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95A7AF-E1B5-A894-A533-FD808F3F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4608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F91DA-B879-9BF0-E6E5-7D715AFE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9A4BB-DA2F-E596-F881-AD61C106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125E45-7DBF-4D62-9BFD-0D7D84A94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D953D4-84ED-F68E-3872-9F5AC569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A94BBB-C923-382A-D7A5-3BB2DD86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312158-8B62-4DD3-9847-468121FD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109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6B922-1E06-5E56-7C2C-FD468D64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39F0AB-9454-26EA-F15D-47C464E0D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1AE296-1800-56D4-D5F9-3F80ADA2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623D87-9D86-CBD7-5DA0-3F79D8AB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E1DF3F-45B2-E206-C0A2-1C90D4A2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7F1DDC-9AC8-1E13-5827-74A1923D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4229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39029ED-44EC-1456-5794-F3A156D6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D0A15F-5AAD-90CF-84BC-67E871B3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842188-8D22-86EA-6B97-EA7711B5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4DA7-81A7-B54F-B4DE-411EBBDF8EDE}" type="datetimeFigureOut">
              <a:rPr lang="de-DE" smtClean="0"/>
              <a:t>21.08.25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8CB46-D341-B9D5-07CA-AC3E8B05B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6C4C14-E406-2587-DE7A-20B8AB129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D6DE-2E7D-4545-A39B-0BB382C06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0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astatur, Im Haus enthält.&#10;&#10;KI-generierte Inhalte können fehlerhaft sein.">
            <a:extLst>
              <a:ext uri="{FF2B5EF4-FFF2-40B4-BE49-F238E27FC236}">
                <a16:creationId xmlns:a16="http://schemas.microsoft.com/office/drawing/2014/main" id="{4B70137B-71D7-5F3C-FC45-FA2FE308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2" y="-22204"/>
            <a:ext cx="12212535" cy="69041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0CF306-FD2B-73E7-3B01-F700E6C404D3}"/>
              </a:ext>
            </a:extLst>
          </p:cNvPr>
          <p:cNvSpPr txBox="1"/>
          <p:nvPr/>
        </p:nvSpPr>
        <p:spPr>
          <a:xfrm>
            <a:off x="1921822" y="2001838"/>
            <a:ext cx="834835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4000">
                <a:solidFill>
                  <a:schemeClr val="bg1"/>
                </a:solidFill>
                <a:latin typeface="+mj-lt"/>
              </a:rPr>
              <a:t>Excellence </a:t>
            </a:r>
            <a:r>
              <a:rPr lang="de-DE" sz="4000" err="1">
                <a:solidFill>
                  <a:schemeClr val="bg1"/>
                </a:solidFill>
                <a:latin typeface="+mj-lt"/>
              </a:rPr>
              <a:t>is</a:t>
            </a:r>
            <a:r>
              <a:rPr lang="de-DE" sz="400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err="1">
                <a:solidFill>
                  <a:schemeClr val="bg1"/>
                </a:solidFill>
                <a:latin typeface="+mj-lt"/>
              </a:rPr>
              <a:t>made</a:t>
            </a:r>
            <a:r>
              <a:rPr lang="de-DE" sz="400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err="1">
                <a:solidFill>
                  <a:schemeClr val="bg1"/>
                </a:solidFill>
                <a:latin typeface="+mj-lt"/>
              </a:rPr>
              <a:t>together</a:t>
            </a:r>
            <a:endParaRPr lang="de-DE" sz="40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4000" b="1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sz="3200">
                <a:solidFill>
                  <a:schemeClr val="bg1"/>
                </a:solidFill>
                <a:latin typeface="+mj-lt"/>
              </a:rPr>
              <a:t>CUSTOMY – The </a:t>
            </a:r>
            <a:r>
              <a:rPr lang="de-DE" sz="3200" err="1">
                <a:solidFill>
                  <a:schemeClr val="bg1"/>
                </a:solidFill>
                <a:latin typeface="+mj-lt"/>
              </a:rPr>
              <a:t>customer</a:t>
            </a:r>
            <a:r>
              <a:rPr lang="de-DE" sz="3200">
                <a:solidFill>
                  <a:schemeClr val="bg1"/>
                </a:solidFill>
                <a:latin typeface="+mj-lt"/>
              </a:rPr>
              <a:t> </a:t>
            </a:r>
            <a:r>
              <a:rPr lang="de-DE" sz="3200" err="1">
                <a:solidFill>
                  <a:schemeClr val="bg1"/>
                </a:solidFill>
                <a:latin typeface="+mj-lt"/>
              </a:rPr>
              <a:t>data</a:t>
            </a:r>
            <a:r>
              <a:rPr lang="de-DE" sz="3200">
                <a:solidFill>
                  <a:schemeClr val="bg1"/>
                </a:solidFill>
                <a:latin typeface="+mj-lt"/>
              </a:rPr>
              <a:t> </a:t>
            </a:r>
            <a:r>
              <a:rPr lang="de-DE" sz="3200" err="1">
                <a:solidFill>
                  <a:schemeClr val="bg1"/>
                </a:solidFill>
                <a:latin typeface="+mj-lt"/>
              </a:rPr>
              <a:t>platform</a:t>
            </a:r>
            <a:r>
              <a:rPr lang="de-DE" sz="3200">
                <a:solidFill>
                  <a:schemeClr val="bg1"/>
                </a:solidFill>
                <a:latin typeface="+mj-lt"/>
              </a:rPr>
              <a:t> </a:t>
            </a:r>
            <a:r>
              <a:rPr lang="de-DE" sz="3200" err="1">
                <a:solidFill>
                  <a:schemeClr val="bg1"/>
                </a:solidFill>
                <a:latin typeface="+mj-lt"/>
              </a:rPr>
              <a:t>to</a:t>
            </a:r>
            <a:r>
              <a:rPr lang="de-DE" sz="3200">
                <a:solidFill>
                  <a:schemeClr val="bg1"/>
                </a:solidFill>
                <a:latin typeface="+mj-lt"/>
              </a:rPr>
              <a:t> connect </a:t>
            </a:r>
            <a:r>
              <a:rPr lang="de-DE" sz="3200" err="1">
                <a:solidFill>
                  <a:schemeClr val="bg1"/>
                </a:solidFill>
                <a:latin typeface="+mj-lt"/>
              </a:rPr>
              <a:t>potentials</a:t>
            </a:r>
            <a:r>
              <a:rPr lang="de-DE" sz="3200">
                <a:solidFill>
                  <a:schemeClr val="bg1"/>
                </a:solidFill>
                <a:latin typeface="+mj-lt"/>
              </a:rPr>
              <a:t> and </a:t>
            </a:r>
            <a:r>
              <a:rPr lang="de-DE" sz="3200" err="1">
                <a:solidFill>
                  <a:schemeClr val="bg1"/>
                </a:solidFill>
                <a:latin typeface="+mj-lt"/>
              </a:rPr>
              <a:t>profits</a:t>
            </a:r>
            <a:r>
              <a:rPr lang="de-DE" sz="3200">
                <a:solidFill>
                  <a:schemeClr val="bg1"/>
                </a:solidFill>
                <a:latin typeface="+mj-lt"/>
              </a:rPr>
              <a:t> </a:t>
            </a:r>
            <a:endParaRPr lang="de-DE" sz="320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3" name="Grafik 2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36725593-E96B-CC18-BC70-94FE9E8F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7" y="249169"/>
            <a:ext cx="2221624" cy="6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1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BF4B-4047-DD8A-C0A4-CF3D0860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19C6B6A-415C-C6E5-E097-1919C84A9842}"/>
              </a:ext>
            </a:extLst>
          </p:cNvPr>
          <p:cNvSpPr txBox="1"/>
          <p:nvPr/>
        </p:nvSpPr>
        <p:spPr>
          <a:xfrm>
            <a:off x="931987" y="6281282"/>
            <a:ext cx="6101860" cy="2922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446"/>
              </a:spcAft>
              <a:tabLst>
                <a:tab pos="6049385" algn="l"/>
              </a:tabLst>
            </a:pP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All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prices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are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subject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to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VAT.</a:t>
            </a:r>
            <a:endParaRPr lang="de-DE" sz="120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1FFBA5-5116-8D3F-60ED-1384B9A89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11" t="29120" r="13906" b="56712"/>
          <a:stretch/>
        </p:blipFill>
        <p:spPr>
          <a:xfrm>
            <a:off x="10176416" y="1"/>
            <a:ext cx="2015584" cy="760498"/>
          </a:xfrm>
          <a:prstGeom prst="rect">
            <a:avLst/>
          </a:prstGeom>
        </p:spPr>
      </p:pic>
      <p:pic>
        <p:nvPicPr>
          <p:cNvPr id="2" name="Grafik 4">
            <a:extLst>
              <a:ext uri="{FF2B5EF4-FFF2-40B4-BE49-F238E27FC236}">
                <a16:creationId xmlns:a16="http://schemas.microsoft.com/office/drawing/2014/main" id="{C0571D1A-D714-26EC-04EE-1A79B5AD0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1" r="-2399" b="2946"/>
          <a:stretch/>
        </p:blipFill>
        <p:spPr>
          <a:xfrm rot="16200000">
            <a:off x="-86097" y="69709"/>
            <a:ext cx="1078315" cy="895390"/>
          </a:xfrm>
          <a:prstGeom prst="rect">
            <a:avLst/>
          </a:prstGeom>
        </p:spPr>
      </p:pic>
      <p:graphicFrame>
        <p:nvGraphicFramePr>
          <p:cNvPr id="3" name="Tabelle 11">
            <a:extLst>
              <a:ext uri="{FF2B5EF4-FFF2-40B4-BE49-F238E27FC236}">
                <a16:creationId xmlns:a16="http://schemas.microsoft.com/office/drawing/2014/main" id="{1332D959-0F3A-2684-48C4-EDC1C110374A}"/>
              </a:ext>
            </a:extLst>
          </p:cNvPr>
          <p:cNvGraphicFramePr>
            <a:graphicFrameLocks noGrp="1"/>
          </p:cNvGraphicFramePr>
          <p:nvPr/>
        </p:nvGraphicFramePr>
        <p:xfrm>
          <a:off x="954374" y="1704237"/>
          <a:ext cx="10283251" cy="35251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80157">
                  <a:extLst>
                    <a:ext uri="{9D8B030D-6E8A-4147-A177-3AD203B41FA5}">
                      <a16:colId xmlns:a16="http://schemas.microsoft.com/office/drawing/2014/main" val="732625394"/>
                    </a:ext>
                  </a:extLst>
                </a:gridCol>
                <a:gridCol w="1474527">
                  <a:extLst>
                    <a:ext uri="{9D8B030D-6E8A-4147-A177-3AD203B41FA5}">
                      <a16:colId xmlns:a16="http://schemas.microsoft.com/office/drawing/2014/main" val="3845591819"/>
                    </a:ext>
                  </a:extLst>
                </a:gridCol>
                <a:gridCol w="6228904">
                  <a:extLst>
                    <a:ext uri="{9D8B030D-6E8A-4147-A177-3AD203B41FA5}">
                      <a16:colId xmlns:a16="http://schemas.microsoft.com/office/drawing/2014/main" val="3392926111"/>
                    </a:ext>
                  </a:extLst>
                </a:gridCol>
                <a:gridCol w="799663">
                  <a:extLst>
                    <a:ext uri="{9D8B030D-6E8A-4147-A177-3AD203B41FA5}">
                      <a16:colId xmlns:a16="http://schemas.microsoft.com/office/drawing/2014/main" val="728374396"/>
                    </a:ext>
                  </a:extLst>
                </a:gridCol>
              </a:tblGrid>
              <a:tr h="343869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+mj-lt"/>
                        </a:rPr>
                        <a:t>Country</a:t>
                      </a:r>
                    </a:p>
                  </a:txBody>
                  <a:tcPr marL="65425" marR="65425" marT="32712" marB="32712"/>
                </a:tc>
                <a:tc>
                  <a:txBody>
                    <a:bodyPr/>
                    <a:lstStyle/>
                    <a:p>
                      <a:r>
                        <a:rPr lang="de-DE" sz="1600" b="1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Product</a:t>
                      </a:r>
                      <a:r>
                        <a:rPr lang="de-DE" sz="1600" b="0">
                          <a:effectLst/>
                          <a:latin typeface="+mj-lt"/>
                        </a:rPr>
                        <a:t> 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/>
                </a:tc>
                <a:tc>
                  <a:txBody>
                    <a:bodyPr/>
                    <a:lstStyle/>
                    <a:p>
                      <a:r>
                        <a:rPr lang="de-DE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Explanation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CPT in €</a:t>
                      </a:r>
                      <a:endParaRPr lang="de-DE" sz="1600" b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8" marR="49068" marT="0" marB="0"/>
                </a:tc>
                <a:extLst>
                  <a:ext uri="{0D108BD9-81ED-4DB2-BD59-A6C34878D82A}">
                    <a16:rowId xmlns:a16="http://schemas.microsoft.com/office/drawing/2014/main" val="373109831"/>
                  </a:ext>
                </a:extLst>
              </a:tr>
              <a:tr h="72127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Including</a:t>
                      </a:r>
                      <a:endParaRPr lang="de-DE" sz="1600" b="1" kern="1200" err="1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origin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transparency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print</a:t>
                      </a:r>
                      <a:endParaRPr lang="de-DE" sz="16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analytics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union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Prospecting</a:t>
                      </a:r>
                      <a:r>
                        <a:rPr lang="de-DE" sz="1600" b="0">
                          <a:effectLst/>
                          <a:latin typeface="+mj-lt"/>
                        </a:rPr>
                        <a:t> 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Single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addresses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acquisition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90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after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de-DE" sz="1600" b="0" i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170</a:t>
                      </a:r>
                      <a:endParaRPr lang="de-DE" sz="1600" b="0">
                        <a:effectLst/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91253"/>
                  </a:ext>
                </a:extLst>
              </a:tr>
              <a:tr h="751944">
                <a:tc>
                  <a:txBody>
                    <a:bodyPr/>
                    <a:lstStyle/>
                    <a:p>
                      <a:endParaRPr lang="de-DE" sz="1600" b="1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err="1"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union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</a:p>
                    <a:p>
                      <a:r>
                        <a:rPr lang="de-DE" sz="1600" b="0" err="1">
                          <a:latin typeface="+mj-lt"/>
                        </a:rPr>
                        <a:t>ReUse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Multiple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supplied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addresses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acquisition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further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offer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90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de-DE" sz="1600" b="0" i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>
                          <a:latin typeface="+mj-lt"/>
                        </a:rPr>
                        <a:t>130</a:t>
                      </a:r>
                    </a:p>
                  </a:txBody>
                  <a:tcPr marL="65425" marR="65425" marT="32712" marB="327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23691"/>
                  </a:ext>
                </a:extLst>
              </a:tr>
              <a:tr h="70736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600" b="0">
                        <a:latin typeface="+mj-lt"/>
                      </a:endParaRPr>
                    </a:p>
                  </a:txBody>
                  <a:tcPr marL="65424" marR="65424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err="1"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union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QuickUse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Amplifier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same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offer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90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after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12 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after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previous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postal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L="49068" marR="49068" marT="0" marB="0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>
                          <a:latin typeface="+mj-lt"/>
                        </a:rPr>
                        <a:t>80</a:t>
                      </a: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2898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r>
                        <a:rPr lang="de-DE" sz="1600" b="0" kern="120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de-DE"/>
                    </a:p>
                    <a:p>
                      <a:pPr lvl="0">
                        <a:buNone/>
                      </a:pPr>
                      <a:r>
                        <a:rPr lang="de-DE" sz="16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origin</a:t>
                      </a:r>
                      <a:endParaRPr lang="de-DE" sz="16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425" marR="65425" marT="32712" marB="32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union</a:t>
                      </a: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ReActivation</a:t>
                      </a:r>
                      <a:endParaRPr lang="de-DE" sz="16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Qualification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inactive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existing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customers</a:t>
                      </a:r>
                      <a:endParaRPr lang="de-DE" sz="1600" b="0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8014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F30AB641-2A67-85E8-988D-CDC12A0C3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4536" y="5996353"/>
            <a:ext cx="861648" cy="8616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978EC9-B678-4ADF-10B5-6745D6BD295F}"/>
              </a:ext>
            </a:extLst>
          </p:cNvPr>
          <p:cNvSpPr txBox="1"/>
          <p:nvPr/>
        </p:nvSpPr>
        <p:spPr>
          <a:xfrm>
            <a:off x="900756" y="927824"/>
            <a:ext cx="1051313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400">
                <a:latin typeface="Calibri Light"/>
                <a:ea typeface="Calibri Light"/>
                <a:cs typeface="Calibri Light"/>
              </a:rPr>
              <a:t>Austria</a:t>
            </a:r>
          </a:p>
        </p:txBody>
      </p:sp>
    </p:spTree>
    <p:extLst>
      <p:ext uri="{BB962C8B-B14F-4D97-AF65-F5344CB8AC3E}">
        <p14:creationId xmlns:p14="http://schemas.microsoft.com/office/powerpoint/2010/main" val="251335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44AC7EA6-E796-CC18-D820-92D17FBF5ED7}"/>
              </a:ext>
            </a:extLst>
          </p:cNvPr>
          <p:cNvSpPr txBox="1"/>
          <p:nvPr/>
        </p:nvSpPr>
        <p:spPr>
          <a:xfrm>
            <a:off x="4752552" y="288294"/>
            <a:ext cx="224157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400" dirty="0">
                <a:solidFill>
                  <a:srgbClr val="323D47"/>
                </a:solidFill>
                <a:latin typeface="+mj-lt"/>
                <a:ea typeface="Open Sans"/>
                <a:cs typeface="Open Sans"/>
              </a:rPr>
              <a:t>Services in </a:t>
            </a:r>
            <a:r>
              <a:rPr lang="de-DE" sz="2400" dirty="0" err="1">
                <a:solidFill>
                  <a:srgbClr val="323D47"/>
                </a:solidFill>
                <a:latin typeface="+mj-lt"/>
                <a:ea typeface="Open Sans"/>
                <a:cs typeface="Open Sans"/>
              </a:rPr>
              <a:t>detail</a:t>
            </a:r>
            <a:endParaRPr lang="de-DE" sz="2400" dirty="0">
              <a:solidFill>
                <a:srgbClr val="323D47"/>
              </a:solidFill>
              <a:latin typeface="+mj-lt"/>
              <a:ea typeface="Open Sans"/>
              <a:cs typeface="Open Sans"/>
            </a:endParaRPr>
          </a:p>
        </p:txBody>
      </p:sp>
      <p:pic>
        <p:nvPicPr>
          <p:cNvPr id="3" name="Grafik 4" descr="Ein Bild, das Kreis, weiß, Design enthält.&#10;&#10;KI-generierte Inhalte können fehlerhaft sein.">
            <a:extLst>
              <a:ext uri="{FF2B5EF4-FFF2-40B4-BE49-F238E27FC236}">
                <a16:creationId xmlns:a16="http://schemas.microsoft.com/office/drawing/2014/main" id="{1984B290-62F4-7B3F-0398-0FE89425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" r="-2399" b="2946"/>
          <a:stretch/>
        </p:blipFill>
        <p:spPr>
          <a:xfrm rot="16200000">
            <a:off x="-86097" y="69709"/>
            <a:ext cx="1078315" cy="895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CCD5C5-EE8D-D1F8-6514-2D8EBE14E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11" t="29120" r="13906" b="56712"/>
          <a:stretch/>
        </p:blipFill>
        <p:spPr>
          <a:xfrm>
            <a:off x="10176416" y="1"/>
            <a:ext cx="2015584" cy="7604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64B82EA-D7AB-B48C-F4BF-C30D9827B7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381"/>
          <a:stretch/>
        </p:blipFill>
        <p:spPr>
          <a:xfrm>
            <a:off x="1987140" y="1056562"/>
            <a:ext cx="7772400" cy="53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1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8">
            <a:extLst>
              <a:ext uri="{FF2B5EF4-FFF2-40B4-BE49-F238E27FC236}">
                <a16:creationId xmlns:a16="http://schemas.microsoft.com/office/drawing/2014/main" id="{30C2C0D0-1732-4CBA-BFD7-F36E4E3C5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0">
            <a:extLst>
              <a:ext uri="{FF2B5EF4-FFF2-40B4-BE49-F238E27FC236}">
                <a16:creationId xmlns:a16="http://schemas.microsoft.com/office/drawing/2014/main" id="{220658D4-816A-4B9B-B6B3-B701E04F5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301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CB5BAA-B23A-7105-CF15-D27EA2CE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2" y="1044942"/>
            <a:ext cx="3445768" cy="4581939"/>
          </a:xfrm>
        </p:spPr>
        <p:txBody>
          <a:bodyPr anchor="ctr">
            <a:normAutofit/>
          </a:bodyPr>
          <a:lstStyle/>
          <a:p>
            <a:pPr algn="ctr" fontAlgn="base"/>
            <a:r>
              <a:rPr lang="de-DE" sz="3200" err="1">
                <a:solidFill>
                  <a:srgbClr val="272528"/>
                </a:solidFill>
              </a:rPr>
              <a:t>analytics</a:t>
            </a:r>
            <a:r>
              <a:rPr lang="de-DE" sz="3200">
                <a:solidFill>
                  <a:srgbClr val="272528"/>
                </a:solidFill>
              </a:rPr>
              <a:t> </a:t>
            </a:r>
            <a:r>
              <a:rPr lang="de-DE" sz="3200" err="1">
                <a:solidFill>
                  <a:srgbClr val="272528"/>
                </a:solidFill>
              </a:rPr>
              <a:t>union</a:t>
            </a:r>
            <a:r>
              <a:rPr lang="de-DE" sz="3200">
                <a:solidFill>
                  <a:srgbClr val="272528"/>
                </a:solidFill>
              </a:rPr>
              <a:t> </a:t>
            </a:r>
            <a:br>
              <a:rPr lang="de-DE" sz="3200">
                <a:solidFill>
                  <a:srgbClr val="272528"/>
                </a:solidFill>
                <a:cs typeface="Calibri Light"/>
              </a:rPr>
            </a:br>
            <a:r>
              <a:rPr lang="de-DE" sz="3200" err="1">
                <a:solidFill>
                  <a:srgbClr val="272528"/>
                </a:solidFill>
              </a:rPr>
              <a:t>coop</a:t>
            </a:r>
            <a:r>
              <a:rPr lang="de-DE" sz="3200">
                <a:solidFill>
                  <a:srgbClr val="272528"/>
                </a:solidFill>
              </a:rPr>
              <a:t> </a:t>
            </a:r>
            <a:r>
              <a:rPr lang="de-DE" sz="3200" err="1">
                <a:solidFill>
                  <a:srgbClr val="272528"/>
                </a:solidFill>
              </a:rPr>
              <a:t>lovers</a:t>
            </a:r>
            <a:endParaRPr lang="en-US" sz="3200" i="0">
              <a:solidFill>
                <a:srgbClr val="272528"/>
              </a:solidFill>
              <a:effectLst/>
              <a:latin typeface="+mj-lt"/>
              <a:cs typeface="Calibri Light" panose="020F0302020204030204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AE1CB3-BB35-0D38-72A5-2D7E813CB35D}"/>
              </a:ext>
            </a:extLst>
          </p:cNvPr>
          <p:cNvSpPr txBox="1"/>
          <p:nvPr/>
        </p:nvSpPr>
        <p:spPr>
          <a:xfrm>
            <a:off x="5191560" y="1137616"/>
            <a:ext cx="6909395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Free &amp; transparent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services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!</a:t>
            </a:r>
          </a:p>
          <a:p>
            <a:pPr algn="l" rtl="0" fontAlgn="base"/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admission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fees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other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set-up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costs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basic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participation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fees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flat-rate,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ancillary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hidden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IT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costs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costs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for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standardized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customer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analysis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long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notice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periods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algn="l" rtl="0" fontAlgn="base"/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algn="l" rtl="0" fontAlgn="base"/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We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firmly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believe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in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successful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cooperation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.</a:t>
            </a:r>
          </a:p>
          <a:p>
            <a:pPr algn="l" rtl="0" fontAlgn="base"/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Up-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to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-date: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Everything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is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based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on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the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latest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data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Equality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: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Equal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rights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obligations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for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all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participants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Overlap-free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new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customer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potential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Multiple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buyers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: Focus on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multibuyers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Discretion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: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Confidential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participation</a:t>
            </a:r>
            <a:endParaRPr lang="de-DE" sz="1800" b="0" i="0" u="none" strike="noStrike" dirty="0">
              <a:solidFill>
                <a:srgbClr val="323D47"/>
              </a:solidFill>
              <a:effectLst/>
              <a:latin typeface="+mj-lt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Protection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: Optional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exclusion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+mj-lt"/>
              </a:rPr>
              <a:t>competitors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+mj-lt"/>
              </a:rPr>
              <a:t> a.G.</a:t>
            </a:r>
            <a:endParaRPr lang="de-DE" dirty="0">
              <a:solidFill>
                <a:srgbClr val="323D47"/>
              </a:solidFill>
            </a:endParaRP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A054CD7E-AB1A-9F31-68C8-0A4420797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5793" y="4217973"/>
            <a:ext cx="1331426" cy="1331426"/>
          </a:xfrm>
        </p:spPr>
      </p:pic>
      <p:pic>
        <p:nvPicPr>
          <p:cNvPr id="5" name="Grafik 10" descr="Ein Bild, das Text, Schrift, Grafiken, Kreis enthält.&#10;&#10;Beschreibung automatisch generiert.">
            <a:extLst>
              <a:ext uri="{FF2B5EF4-FFF2-40B4-BE49-F238E27FC236}">
                <a16:creationId xmlns:a16="http://schemas.microsoft.com/office/drawing/2014/main" id="{5797E61E-F364-E293-3A66-93CDE2DD5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57" y="257050"/>
            <a:ext cx="1798573" cy="531288"/>
          </a:xfrm>
          <a:prstGeom prst="rect">
            <a:avLst/>
          </a:prstGeom>
        </p:spPr>
      </p:pic>
      <p:pic>
        <p:nvPicPr>
          <p:cNvPr id="10" name="Grafik 3" descr="Ein Bild, das Kreis, weiß, Design enthält.&#10;&#10;KI-generierte Inhalte können fehlerhaft sein.">
            <a:extLst>
              <a:ext uri="{FF2B5EF4-FFF2-40B4-BE49-F238E27FC236}">
                <a16:creationId xmlns:a16="http://schemas.microsoft.com/office/drawing/2014/main" id="{29BE8F87-7EE8-72A3-707B-E0AE013A3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595" y="1"/>
            <a:ext cx="179840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0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9FBFD29-98CC-68F4-6675-D57DF660D37A}"/>
              </a:ext>
            </a:extLst>
          </p:cNvPr>
          <p:cNvSpPr txBox="1"/>
          <p:nvPr/>
        </p:nvSpPr>
        <p:spPr>
          <a:xfrm rot="5400000">
            <a:off x="3740137" y="2407847"/>
            <a:ext cx="47117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200" dirty="0" err="1">
                <a:solidFill>
                  <a:srgbClr val="323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de-DE" sz="3200" dirty="0">
                <a:solidFill>
                  <a:srgbClr val="323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200" dirty="0" err="1">
                <a:solidFill>
                  <a:srgbClr val="323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</a:t>
            </a:r>
            <a:r>
              <a:rPr lang="de-DE" sz="3200" dirty="0">
                <a:solidFill>
                  <a:srgbClr val="323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200" dirty="0" err="1">
                <a:solidFill>
                  <a:srgbClr val="323D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de-DE" sz="3200" dirty="0">
              <a:solidFill>
                <a:srgbClr val="323D4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 descr="Ein Bild, das Text, Screenshot, Schrift, Design enthält.&#10;&#10;Beschreibung automatisch generiert.">
            <a:extLst>
              <a:ext uri="{FF2B5EF4-FFF2-40B4-BE49-F238E27FC236}">
                <a16:creationId xmlns:a16="http://schemas.microsoft.com/office/drawing/2014/main" id="{C5E93669-8715-6198-935C-6B648E6B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6" y="240387"/>
            <a:ext cx="4839379" cy="3188613"/>
          </a:xfrm>
          <a:prstGeom prst="rect">
            <a:avLst/>
          </a:prstGeom>
        </p:spPr>
      </p:pic>
      <p:pic>
        <p:nvPicPr>
          <p:cNvPr id="7" name="Grafik 6" descr="Ein Bild, das Text, Screenshot, Schrift, Design enthält.&#10;&#10;Beschreibung automatisch generiert.">
            <a:extLst>
              <a:ext uri="{FF2B5EF4-FFF2-40B4-BE49-F238E27FC236}">
                <a16:creationId xmlns:a16="http://schemas.microsoft.com/office/drawing/2014/main" id="{CADE7544-884A-E931-C3A5-F57BE8B4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5" y="3408224"/>
            <a:ext cx="4831084" cy="3217580"/>
          </a:xfrm>
          <a:prstGeom prst="rect">
            <a:avLst/>
          </a:prstGeom>
        </p:spPr>
      </p:pic>
      <p:pic>
        <p:nvPicPr>
          <p:cNvPr id="8" name="Grafik 7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92C5DE8C-5271-70B8-F218-25187396D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164" y="3313468"/>
            <a:ext cx="4839379" cy="3312336"/>
          </a:xfrm>
          <a:prstGeom prst="rect">
            <a:avLst/>
          </a:prstGeom>
        </p:spPr>
      </p:pic>
      <p:pic>
        <p:nvPicPr>
          <p:cNvPr id="10" name="Grafik 9" descr="Ein Bild, das Text, Visitenkarte, Screenshot, Schrift enthält.&#10;&#10;Automatisch generierte Beschreibung">
            <a:extLst>
              <a:ext uri="{FF2B5EF4-FFF2-40B4-BE49-F238E27FC236}">
                <a16:creationId xmlns:a16="http://schemas.microsoft.com/office/drawing/2014/main" id="{4DF71573-020E-3937-393A-3DF8CBE39C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" r="201"/>
          <a:stretch/>
        </p:blipFill>
        <p:spPr>
          <a:xfrm>
            <a:off x="7093166" y="188131"/>
            <a:ext cx="4839377" cy="319222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5997FB5-7328-AA1D-2926-DCB5172F3A09}"/>
              </a:ext>
            </a:extLst>
          </p:cNvPr>
          <p:cNvSpPr txBox="1"/>
          <p:nvPr/>
        </p:nvSpPr>
        <p:spPr>
          <a:xfrm>
            <a:off x="9147967" y="1780711"/>
            <a:ext cx="1443190" cy="16294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3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38">
            <a:extLst>
              <a:ext uri="{FF2B5EF4-FFF2-40B4-BE49-F238E27FC236}">
                <a16:creationId xmlns:a16="http://schemas.microsoft.com/office/drawing/2014/main" id="{30C2C0D0-1732-4CBA-BFD7-F36E4E3C5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B4C4BB07-0472-3976-12B1-27D376AE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95" y="1"/>
            <a:ext cx="1798405" cy="16002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3F61481-DACC-45B4-2F9D-44F147E6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D6DE-2E7D-4545-A39B-0BB382C067FB}" type="slidenum">
              <a:rPr lang="de-DE" smtClean="0"/>
              <a:t>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839DCF-F765-D832-A5D1-23974D9655A2}"/>
              </a:ext>
            </a:extLst>
          </p:cNvPr>
          <p:cNvSpPr txBox="1"/>
          <p:nvPr/>
        </p:nvSpPr>
        <p:spPr>
          <a:xfrm>
            <a:off x="4435302" y="2364161"/>
            <a:ext cx="746043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de-DE" sz="2000" dirty="0" err="1">
                <a:solidFill>
                  <a:srgbClr val="323D47"/>
                </a:solidFill>
                <a:latin typeface="+mj-lt"/>
              </a:rPr>
              <a:t>Thank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you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for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interest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in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analytics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union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! </a:t>
            </a:r>
          </a:p>
          <a:p>
            <a:pPr fontAlgn="base"/>
            <a:r>
              <a:rPr lang="de-DE" sz="2000" dirty="0">
                <a:solidFill>
                  <a:srgbClr val="323D47"/>
                </a:solidFill>
                <a:latin typeface="+mj-lt"/>
              </a:rPr>
              <a:t>Here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you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will find an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overview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our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solutions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for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sustainable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new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acquisition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and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effective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existing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323D47"/>
                </a:solidFill>
                <a:latin typeface="+mj-lt"/>
              </a:rPr>
              <a:t>management</a:t>
            </a:r>
            <a:r>
              <a:rPr lang="de-DE" sz="2000" dirty="0">
                <a:solidFill>
                  <a:srgbClr val="323D47"/>
                </a:solidFill>
                <a:latin typeface="+mj-lt"/>
              </a:rPr>
              <a:t>.</a:t>
            </a:r>
          </a:p>
        </p:txBody>
      </p:sp>
      <p:pic>
        <p:nvPicPr>
          <p:cNvPr id="17" name="Grafik 16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AFFC2810-7B84-72EB-C8EA-C6DED93EC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7" y="3998654"/>
            <a:ext cx="4177553" cy="2859346"/>
          </a:xfrm>
          <a:prstGeom prst="rect">
            <a:avLst/>
          </a:prstGeom>
        </p:spPr>
      </p:pic>
      <p:sp>
        <p:nvSpPr>
          <p:cNvPr id="12" name="Textfeld 25">
            <a:extLst>
              <a:ext uri="{FF2B5EF4-FFF2-40B4-BE49-F238E27FC236}">
                <a16:creationId xmlns:a16="http://schemas.microsoft.com/office/drawing/2014/main" id="{32FC0A51-222D-C387-5439-D20B2BCEA34E}"/>
              </a:ext>
            </a:extLst>
          </p:cNvPr>
          <p:cNvSpPr txBox="1"/>
          <p:nvPr/>
        </p:nvSpPr>
        <p:spPr>
          <a:xfrm>
            <a:off x="-2461" y="-11320"/>
            <a:ext cx="4145123" cy="68699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10" descr="Ein Bild, das Text, Schrift, Grafiken, Kreis enthält.&#10;&#10;Beschreibung automatisch generiert.">
            <a:extLst>
              <a:ext uri="{FF2B5EF4-FFF2-40B4-BE49-F238E27FC236}">
                <a16:creationId xmlns:a16="http://schemas.microsoft.com/office/drawing/2014/main" id="{790F4433-F9A1-ED36-7606-C110C551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57" y="257050"/>
            <a:ext cx="1798573" cy="53128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C1B126B-A515-9B5E-535C-FCD66243C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5638" y="1100530"/>
            <a:ext cx="1268909" cy="126890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E0A51EB-C7C2-A480-2A10-1284AE9DB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1123" y="2863715"/>
            <a:ext cx="1138310" cy="113831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B5F5C4B-9204-6177-A0CF-F42F4E5806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99038" y="4615364"/>
            <a:ext cx="1142107" cy="114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76191E0B-1A30-87D3-CE61-348DDFDFC363}"/>
              </a:ext>
            </a:extLst>
          </p:cNvPr>
          <p:cNvSpPr txBox="1"/>
          <p:nvPr/>
        </p:nvSpPr>
        <p:spPr>
          <a:xfrm>
            <a:off x="-2461" y="-5367"/>
            <a:ext cx="4139170" cy="68699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AE30543-AF79-5F99-FA21-32C158192C50}"/>
              </a:ext>
            </a:extLst>
          </p:cNvPr>
          <p:cNvSpPr txBox="1"/>
          <p:nvPr/>
        </p:nvSpPr>
        <p:spPr>
          <a:xfrm>
            <a:off x="384410" y="668865"/>
            <a:ext cx="3368530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None/>
            </a:pPr>
            <a:r>
              <a:rPr lang="de-DE" sz="2400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Customer Acquisition</a:t>
            </a:r>
          </a:p>
          <a:p>
            <a:pPr algn="just">
              <a:buNone/>
            </a:pPr>
            <a:b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reach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ideal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target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advanced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deepRFM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base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identifying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most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valuable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multibuyers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industry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typical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mail-order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With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our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data-driven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ensure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precise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audience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selection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on real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transaction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purchasing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behavior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receive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high-quality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addresses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proven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mail-order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buyers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strong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levels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perfect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catalogs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mail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campaigns</a:t>
            </a:r>
            <a:r>
              <a:rPr lang="de-DE" dirty="0">
                <a:solidFill>
                  <a:srgbClr val="323D47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endParaRPr lang="de-DE" dirty="0">
              <a:solidFill>
                <a:srgbClr val="323D47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6" name="Grafik 5" descr="Ein Bild, das Schrift, Text, Grafiken, Kreis enthält.&#10;&#10;KI-generierte Inhalte können fehlerhaft sein.">
            <a:extLst>
              <a:ext uri="{FF2B5EF4-FFF2-40B4-BE49-F238E27FC236}">
                <a16:creationId xmlns:a16="http://schemas.microsoft.com/office/drawing/2014/main" id="{5CFC246D-6C4D-E7F7-6DA8-7EBAE538E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t="29120" r="13906" b="56712"/>
          <a:stretch/>
        </p:blipFill>
        <p:spPr>
          <a:xfrm>
            <a:off x="9553834" y="92548"/>
            <a:ext cx="2469437" cy="813417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8508792C-DBF5-0F28-87C6-5947653A1390}"/>
              </a:ext>
            </a:extLst>
          </p:cNvPr>
          <p:cNvSpPr txBox="1"/>
          <p:nvPr/>
        </p:nvSpPr>
        <p:spPr>
          <a:xfrm>
            <a:off x="4506403" y="1262494"/>
            <a:ext cx="17251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Prospecting</a:t>
            </a:r>
            <a:endParaRPr lang="de-DE" err="1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44639EA-0E80-F70A-8F0F-7C46735BD489}"/>
              </a:ext>
            </a:extLst>
          </p:cNvPr>
          <p:cNvSpPr txBox="1"/>
          <p:nvPr/>
        </p:nvSpPr>
        <p:spPr>
          <a:xfrm>
            <a:off x="4506445" y="2116663"/>
            <a:ext cx="1725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23D47"/>
                </a:solidFill>
                <a:latin typeface="+mj-lt"/>
              </a:rPr>
              <a:t>First-time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use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addresses</a:t>
            </a:r>
            <a:endParaRPr lang="de-DE" dirty="0">
              <a:solidFill>
                <a:srgbClr val="323D47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40" name="Grafik 39" descr="Häkchen mit einfarbiger Füllung">
            <a:extLst>
              <a:ext uri="{FF2B5EF4-FFF2-40B4-BE49-F238E27FC236}">
                <a16:creationId xmlns:a16="http://schemas.microsoft.com/office/drawing/2014/main" id="{38B2A0F1-E080-0778-8A5F-D2A03D14E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2668" y="3039708"/>
            <a:ext cx="219242" cy="205354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3BF0E80-E2FC-3352-CE7E-BC159CC8D13E}"/>
              </a:ext>
            </a:extLst>
          </p:cNvPr>
          <p:cNvSpPr txBox="1"/>
          <p:nvPr/>
        </p:nvSpPr>
        <p:spPr>
          <a:xfrm>
            <a:off x="4956582" y="2936308"/>
            <a:ext cx="160235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23D47"/>
                </a:solidFill>
                <a:latin typeface="+mj-lt"/>
              </a:rPr>
              <a:t>Use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provided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addresses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within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90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days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after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data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delivery</a:t>
            </a:r>
            <a:endParaRPr lang="de-DE" dirty="0">
              <a:solidFill>
                <a:srgbClr val="323D47"/>
              </a:solidFill>
              <a:latin typeface="+mj-lt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107FD3-2340-6BDD-C43E-B63459EE6BDD}"/>
              </a:ext>
            </a:extLst>
          </p:cNvPr>
          <p:cNvSpPr txBox="1"/>
          <p:nvPr/>
        </p:nvSpPr>
        <p:spPr>
          <a:xfrm>
            <a:off x="6968263" y="126190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ReUse</a:t>
            </a:r>
            <a:endParaRPr lang="de-DE" err="1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8A51080-7109-85D4-764F-9568306C166C}"/>
              </a:ext>
            </a:extLst>
          </p:cNvPr>
          <p:cNvSpPr txBox="1"/>
          <p:nvPr/>
        </p:nvSpPr>
        <p:spPr>
          <a:xfrm>
            <a:off x="6968305" y="2116369"/>
            <a:ext cx="24946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</a:rPr>
              <a:t>Repeated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use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delivered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addresses</a:t>
            </a:r>
            <a:endParaRPr lang="de-DE" dirty="0">
              <a:solidFill>
                <a:srgbClr val="323D47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4" name="Grafik 43" descr="Häkchen mit einfarbiger Füllung">
            <a:extLst>
              <a:ext uri="{FF2B5EF4-FFF2-40B4-BE49-F238E27FC236}">
                <a16:creationId xmlns:a16="http://schemas.microsoft.com/office/drawing/2014/main" id="{4F9E7214-B46A-350F-E30A-E7071D73D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8471" y="3039414"/>
            <a:ext cx="219242" cy="205354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F6FAC16D-DE27-8DEB-69D9-A2E56F75CEE1}"/>
              </a:ext>
            </a:extLst>
          </p:cNvPr>
          <p:cNvSpPr txBox="1"/>
          <p:nvPr/>
        </p:nvSpPr>
        <p:spPr>
          <a:xfrm>
            <a:off x="7418150" y="2923103"/>
            <a:ext cx="17398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23D47"/>
                </a:solidFill>
                <a:latin typeface="+mj-lt"/>
              </a:rPr>
              <a:t>Further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use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delivered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addresses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permitted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within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90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days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.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F3DD117-BA7F-0915-3C54-EB30DC750001}"/>
              </a:ext>
            </a:extLst>
          </p:cNvPr>
          <p:cNvSpPr txBox="1"/>
          <p:nvPr/>
        </p:nvSpPr>
        <p:spPr>
          <a:xfrm>
            <a:off x="9606570" y="125000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QuickUse</a:t>
            </a:r>
            <a:endParaRPr lang="de-DE" err="1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186379E-9BA3-61B4-6A6D-E4D75CA4E95D}"/>
              </a:ext>
            </a:extLst>
          </p:cNvPr>
          <p:cNvSpPr txBox="1"/>
          <p:nvPr/>
        </p:nvSpPr>
        <p:spPr>
          <a:xfrm>
            <a:off x="9606612" y="2116368"/>
            <a:ext cx="24184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</a:rPr>
              <a:t>Repeated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use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delivered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addresses</a:t>
            </a:r>
            <a:endParaRPr lang="de-DE" dirty="0">
              <a:solidFill>
                <a:srgbClr val="323D47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8" name="Grafik 47" descr="Häkchen mit einfarbiger Füllung">
            <a:extLst>
              <a:ext uri="{FF2B5EF4-FFF2-40B4-BE49-F238E27FC236}">
                <a16:creationId xmlns:a16="http://schemas.microsoft.com/office/drawing/2014/main" id="{F6E9F299-0B41-FFCA-ED30-D3BC4E23E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4768" y="3039120"/>
            <a:ext cx="219242" cy="205354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2E4D9597-1831-4911-601A-930DF0958927}"/>
              </a:ext>
            </a:extLst>
          </p:cNvPr>
          <p:cNvSpPr txBox="1"/>
          <p:nvPr/>
        </p:nvSpPr>
        <p:spPr>
          <a:xfrm>
            <a:off x="10038306" y="2922809"/>
            <a:ext cx="17085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23D47"/>
                </a:solidFill>
                <a:latin typeface="+mj-lt"/>
              </a:rPr>
              <a:t>Use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within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90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days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after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data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delivery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within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12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days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after PAL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CCA04556-B2E1-3140-74EC-AC5711A56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9624" y="5527968"/>
            <a:ext cx="977499" cy="9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A603-9884-18DC-8099-9B51C159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A7329FD8-ECFD-73F4-F3FC-152CA860AF96}"/>
              </a:ext>
            </a:extLst>
          </p:cNvPr>
          <p:cNvSpPr txBox="1"/>
          <p:nvPr/>
        </p:nvSpPr>
        <p:spPr>
          <a:xfrm>
            <a:off x="-733" y="-17290"/>
            <a:ext cx="4139170" cy="68699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DACE54E-D6B7-5836-3665-9B603B7AFA23}"/>
              </a:ext>
            </a:extLst>
          </p:cNvPr>
          <p:cNvSpPr txBox="1"/>
          <p:nvPr/>
        </p:nvSpPr>
        <p:spPr>
          <a:xfrm>
            <a:off x="384410" y="668865"/>
            <a:ext cx="3368884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buNone/>
            </a:pPr>
            <a:r>
              <a:rPr lang="de-DE" sz="2400" dirty="0" err="1">
                <a:solidFill>
                  <a:srgbClr val="323D47"/>
                </a:solidFill>
                <a:latin typeface="+mj-lt"/>
              </a:rPr>
              <a:t>Optimized</a:t>
            </a:r>
            <a:r>
              <a:rPr lang="de-DE" sz="24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323D47"/>
                </a:solidFill>
                <a:latin typeface="+mj-lt"/>
              </a:rPr>
              <a:t>Existing</a:t>
            </a:r>
            <a:r>
              <a:rPr lang="de-DE" sz="2400" dirty="0">
                <a:solidFill>
                  <a:srgbClr val="323D47"/>
                </a:solidFill>
                <a:latin typeface="+mj-lt"/>
              </a:rPr>
              <a:t> Customer </a:t>
            </a:r>
            <a:r>
              <a:rPr lang="de-DE" sz="2400" dirty="0" err="1">
                <a:solidFill>
                  <a:srgbClr val="323D47"/>
                </a:solidFill>
                <a:latin typeface="+mj-lt"/>
              </a:rPr>
              <a:t>Selection</a:t>
            </a:r>
            <a:endParaRPr lang="de-DE" sz="2400" dirty="0">
              <a:solidFill>
                <a:srgbClr val="323D47"/>
              </a:solidFill>
              <a:latin typeface="+mj-lt"/>
            </a:endParaRPr>
          </a:p>
          <a:p>
            <a:pPr algn="just">
              <a:buNone/>
            </a:pPr>
            <a:br>
              <a:rPr lang="de-DE" dirty="0">
                <a:solidFill>
                  <a:srgbClr val="323D47"/>
                </a:solidFill>
                <a:latin typeface="+mj-lt"/>
              </a:rPr>
            </a:br>
            <a:r>
              <a:rPr lang="de-DE" dirty="0" err="1">
                <a:solidFill>
                  <a:srgbClr val="323D47"/>
                </a:solidFill>
                <a:latin typeface="+mj-lt"/>
              </a:rPr>
              <a:t>Actively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shaping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relationships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offers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numerous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opportunities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to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increase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revenue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enhance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lifetime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value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.</a:t>
            </a:r>
          </a:p>
          <a:p>
            <a:pPr algn="just"/>
            <a:r>
              <a:rPr lang="de-DE" dirty="0">
                <a:solidFill>
                  <a:srgbClr val="323D47"/>
                </a:solidFill>
                <a:latin typeface="+mj-lt"/>
              </a:rPr>
              <a:t>Companies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that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invest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in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optimized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existing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management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benefit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in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long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term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from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stable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, loyal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base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and a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sustainable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competitive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advantage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.</a:t>
            </a:r>
          </a:p>
        </p:txBody>
      </p:sp>
      <p:pic>
        <p:nvPicPr>
          <p:cNvPr id="6" name="Grafik 5" descr="Ein Bild, das Schrift, Text, Grafiken, Kreis enthält.&#10;&#10;KI-generierte Inhalte können fehlerhaft sein.">
            <a:extLst>
              <a:ext uri="{FF2B5EF4-FFF2-40B4-BE49-F238E27FC236}">
                <a16:creationId xmlns:a16="http://schemas.microsoft.com/office/drawing/2014/main" id="{1CFDF9ED-C099-89F8-F00D-0C05735FE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t="29120" r="13906" b="56712"/>
          <a:stretch/>
        </p:blipFill>
        <p:spPr>
          <a:xfrm>
            <a:off x="9553834" y="92548"/>
            <a:ext cx="2469437" cy="813417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8620953A-8F40-B5A6-CE3F-615F712880AD}"/>
              </a:ext>
            </a:extLst>
          </p:cNvPr>
          <p:cNvSpPr txBox="1"/>
          <p:nvPr/>
        </p:nvSpPr>
        <p:spPr>
          <a:xfrm>
            <a:off x="4707964" y="2555436"/>
            <a:ext cx="18283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Optimization</a:t>
            </a:r>
            <a:endParaRPr lang="de-DE" err="1"/>
          </a:p>
        </p:txBody>
      </p:sp>
      <p:pic>
        <p:nvPicPr>
          <p:cNvPr id="40" name="Grafik 39" descr="Häkchen mit einfarbiger Füllung">
            <a:extLst>
              <a:ext uri="{FF2B5EF4-FFF2-40B4-BE49-F238E27FC236}">
                <a16:creationId xmlns:a16="http://schemas.microsoft.com/office/drawing/2014/main" id="{D07468ED-426D-346A-0496-EECF55EED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3726" y="3418250"/>
            <a:ext cx="219242" cy="205354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468BD941-CBA5-D61D-E7DA-7F3F98C3C546}"/>
              </a:ext>
            </a:extLst>
          </p:cNvPr>
          <p:cNvSpPr txBox="1"/>
          <p:nvPr/>
        </p:nvSpPr>
        <p:spPr>
          <a:xfrm>
            <a:off x="5064736" y="3334515"/>
            <a:ext cx="16023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Qualify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to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increase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marketing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efficiency</a:t>
            </a:r>
            <a:endParaRPr lang="de-DE" dirty="0">
              <a:solidFill>
                <a:srgbClr val="323D47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5F022E1-0F4D-5530-0BEB-D0F7CBAE49F1}"/>
              </a:ext>
            </a:extLst>
          </p:cNvPr>
          <p:cNvSpPr txBox="1"/>
          <p:nvPr/>
        </p:nvSpPr>
        <p:spPr>
          <a:xfrm>
            <a:off x="6958431" y="255976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ReNew</a:t>
            </a:r>
            <a:endParaRPr lang="de-DE" err="1"/>
          </a:p>
        </p:txBody>
      </p:sp>
      <p:pic>
        <p:nvPicPr>
          <p:cNvPr id="44" name="Grafik 43" descr="Häkchen mit einfarbiger Füllung">
            <a:extLst>
              <a:ext uri="{FF2B5EF4-FFF2-40B4-BE49-F238E27FC236}">
                <a16:creationId xmlns:a16="http://schemas.microsoft.com/office/drawing/2014/main" id="{1230578F-6A5F-E355-E67B-96E7C81A9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3890" y="3417956"/>
            <a:ext cx="219242" cy="205354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D7F3BCDB-B9FC-5811-E7FE-D9C1D5F1E37C}"/>
              </a:ext>
            </a:extLst>
          </p:cNvPr>
          <p:cNvSpPr txBox="1"/>
          <p:nvPr/>
        </p:nvSpPr>
        <p:spPr>
          <a:xfrm>
            <a:off x="7270666" y="3336058"/>
            <a:ext cx="173985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Qualification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inactive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existing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without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a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recent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purchase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date</a:t>
            </a:r>
            <a:endParaRPr lang="de-DE" dirty="0">
              <a:solidFill>
                <a:srgbClr val="323D47"/>
              </a:solidFill>
              <a:latin typeface="+mj-lt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A73C05A-5B31-620C-6EF9-4071C90103A5}"/>
              </a:ext>
            </a:extLst>
          </p:cNvPr>
          <p:cNvSpPr txBox="1"/>
          <p:nvPr/>
        </p:nvSpPr>
        <p:spPr>
          <a:xfrm>
            <a:off x="9198531" y="255769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ReActivation</a:t>
            </a:r>
          </a:p>
        </p:txBody>
      </p:sp>
      <p:pic>
        <p:nvPicPr>
          <p:cNvPr id="48" name="Grafik 47" descr="Häkchen mit einfarbiger Füllung">
            <a:extLst>
              <a:ext uri="{FF2B5EF4-FFF2-40B4-BE49-F238E27FC236}">
                <a16:creationId xmlns:a16="http://schemas.microsoft.com/office/drawing/2014/main" id="{7A4B212F-004B-5233-D20B-03B71E344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6729" y="3417663"/>
            <a:ext cx="219242" cy="205354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5063CD8C-7843-0E18-9946-DA20BA7DC2D2}"/>
              </a:ext>
            </a:extLst>
          </p:cNvPr>
          <p:cNvSpPr txBox="1"/>
          <p:nvPr/>
        </p:nvSpPr>
        <p:spPr>
          <a:xfrm>
            <a:off x="9551609" y="3335764"/>
            <a:ext cx="17773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Reactivation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own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address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databases</a:t>
            </a:r>
            <a:endParaRPr lang="de-DE" dirty="0">
              <a:solidFill>
                <a:srgbClr val="323D47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2D2AD5-C3F0-E032-DE1D-E226499D9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5581" y="5529507"/>
            <a:ext cx="972658" cy="9947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5CEB539-C28A-796A-3573-8D1298497940}"/>
              </a:ext>
            </a:extLst>
          </p:cNvPr>
          <p:cNvSpPr txBox="1"/>
          <p:nvPr/>
        </p:nvSpPr>
        <p:spPr>
          <a:xfrm>
            <a:off x="4709651" y="1715729"/>
            <a:ext cx="6862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323D47"/>
                </a:solidFill>
                <a:latin typeface="+mj-lt"/>
              </a:rPr>
              <a:t>Analytics Union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offers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three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effective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services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for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this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optimization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32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EAA27DB-C5EA-155B-0A9A-7B3080E717F3}"/>
              </a:ext>
            </a:extLst>
          </p:cNvPr>
          <p:cNvSpPr txBox="1"/>
          <p:nvPr/>
        </p:nvSpPr>
        <p:spPr>
          <a:xfrm flipH="1">
            <a:off x="4145280" y="7842"/>
            <a:ext cx="8122922" cy="685015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4B7160-1B51-C4CD-514D-94F7B608F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t="29120" r="13906" b="56712"/>
          <a:stretch/>
        </p:blipFill>
        <p:spPr>
          <a:xfrm>
            <a:off x="9553834" y="92548"/>
            <a:ext cx="2469437" cy="81341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E223C72-6456-FB07-8924-3DC04C8C6FDE}"/>
              </a:ext>
            </a:extLst>
          </p:cNvPr>
          <p:cNvSpPr txBox="1"/>
          <p:nvPr/>
        </p:nvSpPr>
        <p:spPr>
          <a:xfrm>
            <a:off x="4897664" y="1874318"/>
            <a:ext cx="6608491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Up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to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80%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increase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in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sales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!</a:t>
            </a:r>
          </a:p>
          <a:p>
            <a:pPr algn="just"/>
            <a:endParaRPr lang="de-DE" sz="2400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combine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internal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information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(RFM)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with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' transaction-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based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purchasing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behavior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in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analytics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union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The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result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data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set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optimized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through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qualification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,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which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enables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to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save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costs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increase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response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sales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when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addressing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existing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,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depending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on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objectives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,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thereby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effectively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increasing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marketing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efficiency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.</a:t>
            </a:r>
            <a:endParaRPr lang="de-DE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FEC78C-2C04-F21A-0A44-D2E6E1BA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5581" y="5529507"/>
            <a:ext cx="972658" cy="994745"/>
          </a:xfrm>
          <a:prstGeom prst="rect">
            <a:avLst/>
          </a:prstGeom>
        </p:spPr>
      </p:pic>
      <p:pic>
        <p:nvPicPr>
          <p:cNvPr id="2" name="Grafik 1" descr="Häkchen mit einfarbiger Füllung">
            <a:extLst>
              <a:ext uri="{FF2B5EF4-FFF2-40B4-BE49-F238E27FC236}">
                <a16:creationId xmlns:a16="http://schemas.microsoft.com/office/drawing/2014/main" id="{2F014401-98F1-1887-8B48-B4177E3A2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2" y="2303421"/>
            <a:ext cx="219242" cy="2053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ABB7A6A-4663-EBDB-24BA-AE8EF7F4E79D}"/>
              </a:ext>
            </a:extLst>
          </p:cNvPr>
          <p:cNvSpPr txBox="1"/>
          <p:nvPr/>
        </p:nvSpPr>
        <p:spPr>
          <a:xfrm>
            <a:off x="455637" y="67568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Optimization</a:t>
            </a:r>
            <a:endParaRPr lang="de-DE" sz="2400">
              <a:solidFill>
                <a:srgbClr val="FF7F41"/>
              </a:solidFill>
              <a:latin typeface="Calibri Light"/>
              <a:ea typeface="Open Sans"/>
              <a:cs typeface="Open San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998FAF-B312-C4F1-A8E9-E086351DE5F5}"/>
              </a:ext>
            </a:extLst>
          </p:cNvPr>
          <p:cNvSpPr txBox="1"/>
          <p:nvPr/>
        </p:nvSpPr>
        <p:spPr>
          <a:xfrm>
            <a:off x="454266" y="1348957"/>
            <a:ext cx="33468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 Light"/>
                <a:ea typeface="Calibri"/>
                <a:cs typeface="Calibri"/>
              </a:rPr>
              <a:t>Qualify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your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customers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to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increase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marketing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efficiency</a:t>
            </a:r>
            <a:endParaRPr lang="de-DE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31F6CE-7B50-AE9E-38B0-3303C6E5333C}"/>
              </a:ext>
            </a:extLst>
          </p:cNvPr>
          <p:cNvSpPr txBox="1"/>
          <p:nvPr/>
        </p:nvSpPr>
        <p:spPr>
          <a:xfrm>
            <a:off x="826533" y="2207409"/>
            <a:ext cx="2976486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 Light"/>
                <a:ea typeface="Calibri"/>
                <a:cs typeface="Calibri"/>
              </a:rPr>
              <a:t>Sustainable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existing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customer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management</a:t>
            </a:r>
            <a:endParaRPr lang="de-DE" dirty="0">
              <a:latin typeface="Calibri Light"/>
              <a:ea typeface="Calibri"/>
              <a:cs typeface="Calibri"/>
            </a:endParaRPr>
          </a:p>
          <a:p>
            <a:r>
              <a:rPr lang="de-DE" dirty="0" err="1">
                <a:latin typeface="Calibri Light"/>
                <a:ea typeface="Calibri"/>
                <a:cs typeface="Calibri"/>
              </a:rPr>
              <a:t>Qualification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of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your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existing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customer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base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based</a:t>
            </a:r>
            <a:r>
              <a:rPr lang="de-DE" dirty="0">
                <a:latin typeface="Calibri Light"/>
                <a:ea typeface="Calibri"/>
                <a:cs typeface="Calibri"/>
              </a:rPr>
              <a:t> on </a:t>
            </a:r>
            <a:r>
              <a:rPr lang="de-DE" dirty="0" err="1">
                <a:latin typeface="Calibri Light"/>
                <a:ea typeface="Calibri"/>
                <a:cs typeface="Calibri"/>
              </a:rPr>
              <a:t>current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purchasing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behavior</a:t>
            </a:r>
            <a:r>
              <a:rPr lang="de-DE" dirty="0">
                <a:latin typeface="Calibri Light"/>
                <a:ea typeface="Calibri"/>
                <a:cs typeface="Calibri"/>
              </a:rPr>
              <a:t> in mail </a:t>
            </a:r>
            <a:r>
              <a:rPr lang="de-DE" dirty="0" err="1">
                <a:latin typeface="Calibri Light"/>
                <a:ea typeface="Calibri"/>
                <a:cs typeface="Calibri"/>
              </a:rPr>
              <a:t>order</a:t>
            </a:r>
            <a:endParaRPr lang="de-DE" dirty="0">
              <a:latin typeface="Calibri Light"/>
              <a:ea typeface="Calibri"/>
              <a:cs typeface="Calibri"/>
            </a:endParaRPr>
          </a:p>
          <a:p>
            <a:r>
              <a:rPr lang="de-DE" dirty="0" err="1">
                <a:latin typeface="Calibri Light"/>
                <a:ea typeface="Calibri"/>
                <a:cs typeface="Calibri"/>
              </a:rPr>
              <a:t>Optimized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approach</a:t>
            </a:r>
            <a:endParaRPr lang="de-DE" dirty="0">
              <a:latin typeface="Calibri Light"/>
              <a:ea typeface="Calibri"/>
              <a:cs typeface="Calibri"/>
            </a:endParaRPr>
          </a:p>
          <a:p>
            <a:r>
              <a:rPr lang="de-DE" dirty="0" err="1">
                <a:latin typeface="Calibri Light"/>
                <a:ea typeface="Calibri"/>
                <a:cs typeface="Calibri"/>
              </a:rPr>
              <a:t>Efficient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use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of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resources</a:t>
            </a:r>
            <a:r>
              <a:rPr lang="de-DE" dirty="0">
                <a:latin typeface="Calibri Light"/>
                <a:ea typeface="Calibri"/>
                <a:cs typeface="Calibri"/>
              </a:rPr>
              <a:t>, </a:t>
            </a:r>
            <a:r>
              <a:rPr lang="de-DE" dirty="0" err="1">
                <a:latin typeface="Calibri Light"/>
                <a:ea typeface="Calibri"/>
                <a:cs typeface="Calibri"/>
              </a:rPr>
              <a:t>resulting</a:t>
            </a:r>
            <a:r>
              <a:rPr lang="de-DE" dirty="0">
                <a:latin typeface="Calibri Light"/>
                <a:ea typeface="Calibri"/>
                <a:cs typeface="Calibri"/>
              </a:rPr>
              <a:t> in </a:t>
            </a:r>
            <a:r>
              <a:rPr lang="de-DE" dirty="0" err="1">
                <a:latin typeface="Calibri Light"/>
                <a:ea typeface="Calibri"/>
                <a:cs typeface="Calibri"/>
              </a:rPr>
              <a:t>cost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savings</a:t>
            </a:r>
            <a:r>
              <a:rPr lang="de-DE" dirty="0">
                <a:latin typeface="Calibri Light"/>
                <a:ea typeface="Calibri"/>
                <a:cs typeface="Calibri"/>
              </a:rPr>
              <a:t> and </a:t>
            </a:r>
            <a:r>
              <a:rPr lang="de-DE" dirty="0" err="1">
                <a:latin typeface="Calibri Light"/>
                <a:ea typeface="Calibri"/>
                <a:cs typeface="Calibri"/>
              </a:rPr>
              <a:t>profit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optimization</a:t>
            </a:r>
            <a:endParaRPr lang="de-DE" dirty="0">
              <a:latin typeface="Calibri Light"/>
              <a:ea typeface="Calibri"/>
              <a:cs typeface="Calibri"/>
            </a:endParaRPr>
          </a:p>
          <a:p>
            <a:r>
              <a:rPr lang="de-DE" dirty="0" err="1">
                <a:latin typeface="Calibri Light"/>
                <a:ea typeface="Calibri"/>
                <a:cs typeface="Calibri"/>
              </a:rPr>
              <a:t>Effectively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increase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marketing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efficiency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through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increased</a:t>
            </a:r>
            <a:r>
              <a:rPr lang="de-DE" dirty="0"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latin typeface="Calibri Light"/>
                <a:ea typeface="Calibri"/>
                <a:cs typeface="Calibri"/>
              </a:rPr>
              <a:t>response</a:t>
            </a:r>
            <a:endParaRPr lang="de-DE" dirty="0">
              <a:latin typeface="Calibri"/>
              <a:ea typeface="Calibri"/>
              <a:cs typeface="Calibri"/>
            </a:endParaRPr>
          </a:p>
        </p:txBody>
      </p:sp>
      <p:pic>
        <p:nvPicPr>
          <p:cNvPr id="17" name="Grafik 16" descr="Häkchen mit einfarbiger Füllung">
            <a:extLst>
              <a:ext uri="{FF2B5EF4-FFF2-40B4-BE49-F238E27FC236}">
                <a16:creationId xmlns:a16="http://schemas.microsoft.com/office/drawing/2014/main" id="{91D0E934-7027-04D5-B424-C1D682A23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2" y="2865551"/>
            <a:ext cx="219242" cy="205354"/>
          </a:xfrm>
          <a:prstGeom prst="rect">
            <a:avLst/>
          </a:prstGeom>
        </p:spPr>
      </p:pic>
      <p:pic>
        <p:nvPicPr>
          <p:cNvPr id="19" name="Grafik 18" descr="Häkchen mit einfarbiger Füllung">
            <a:extLst>
              <a:ext uri="{FF2B5EF4-FFF2-40B4-BE49-F238E27FC236}">
                <a16:creationId xmlns:a16="http://schemas.microsoft.com/office/drawing/2014/main" id="{09B09533-3014-8FF4-C295-FB8872364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1" y="3964830"/>
            <a:ext cx="219242" cy="205354"/>
          </a:xfrm>
          <a:prstGeom prst="rect">
            <a:avLst/>
          </a:prstGeom>
        </p:spPr>
      </p:pic>
      <p:pic>
        <p:nvPicPr>
          <p:cNvPr id="20" name="Grafik 19" descr="Häkchen mit einfarbiger Füllung">
            <a:extLst>
              <a:ext uri="{FF2B5EF4-FFF2-40B4-BE49-F238E27FC236}">
                <a16:creationId xmlns:a16="http://schemas.microsoft.com/office/drawing/2014/main" id="{BB54C900-FFF4-22C4-0340-77BDB578B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0" y="4264631"/>
            <a:ext cx="219242" cy="205354"/>
          </a:xfrm>
          <a:prstGeom prst="rect">
            <a:avLst/>
          </a:prstGeom>
        </p:spPr>
      </p:pic>
      <p:pic>
        <p:nvPicPr>
          <p:cNvPr id="22" name="Grafik 21" descr="Häkchen mit einfarbiger Füllung">
            <a:extLst>
              <a:ext uri="{FF2B5EF4-FFF2-40B4-BE49-F238E27FC236}">
                <a16:creationId xmlns:a16="http://schemas.microsoft.com/office/drawing/2014/main" id="{C0B00B5D-5FD4-85DC-F25E-E8B4FBD62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09" y="5051615"/>
            <a:ext cx="219242" cy="2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9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25E59-31F0-627C-3429-391A63D98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7BCB56F-2C52-A3EA-B6D6-5FF68E221CB3}"/>
              </a:ext>
            </a:extLst>
          </p:cNvPr>
          <p:cNvSpPr txBox="1"/>
          <p:nvPr/>
        </p:nvSpPr>
        <p:spPr>
          <a:xfrm flipH="1">
            <a:off x="4145280" y="7842"/>
            <a:ext cx="8122922" cy="685015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FD8E34-1848-18CE-A1A6-A294C3A9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t="29120" r="13906" b="56712"/>
          <a:stretch/>
        </p:blipFill>
        <p:spPr>
          <a:xfrm>
            <a:off x="9553834" y="92548"/>
            <a:ext cx="2469437" cy="8134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75DD739-CB76-7E37-59E4-DA38FCD3FEE8}"/>
              </a:ext>
            </a:extLst>
          </p:cNvPr>
          <p:cNvSpPr txBox="1"/>
          <p:nvPr/>
        </p:nvSpPr>
        <p:spPr>
          <a:xfrm>
            <a:off x="4905859" y="1628507"/>
            <a:ext cx="6598954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Qualification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inactive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existing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without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a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recent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purchase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date</a:t>
            </a:r>
          </a:p>
          <a:p>
            <a:pPr algn="just"/>
            <a:endParaRPr lang="de-DE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Efficient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legally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compliant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approach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to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existing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who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have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not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made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purchase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from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company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for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some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time.</a:t>
            </a:r>
          </a:p>
          <a:p>
            <a:pPr algn="just"/>
            <a:endParaRPr lang="de-DE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100%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quality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: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data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from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active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multiple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buyers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in mail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order</a:t>
            </a:r>
            <a:endParaRPr lang="de-DE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100%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security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: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data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offered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includes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proof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origin</a:t>
            </a:r>
            <a:endParaRPr lang="de-DE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endParaRPr lang="de-DE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Through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current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scoring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delivery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,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including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transparency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printing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,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can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obtain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increase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value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existing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who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are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likely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to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make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purchase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from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company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. </a:t>
            </a:r>
            <a:endParaRPr lang="de-DE" dirty="0">
              <a:solidFill>
                <a:srgbClr val="323D47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C966EC-FA18-F4FC-8AAC-6C24EE814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0115" y="5681867"/>
            <a:ext cx="790443" cy="790443"/>
          </a:xfrm>
          <a:prstGeom prst="rect">
            <a:avLst/>
          </a:prstGeom>
        </p:spPr>
      </p:pic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2D82D90D-C84D-46E4-C574-638387C78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2" y="2603224"/>
            <a:ext cx="219242" cy="2053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FC12359-6DF7-9F88-3596-0E67EDEE4141}"/>
              </a:ext>
            </a:extLst>
          </p:cNvPr>
          <p:cNvSpPr txBox="1"/>
          <p:nvPr/>
        </p:nvSpPr>
        <p:spPr>
          <a:xfrm>
            <a:off x="455637" y="67568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ReNew</a:t>
            </a:r>
            <a:endParaRPr lang="de-DE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D20146-06F5-BFFD-5F5D-CA55C64AF4EA}"/>
              </a:ext>
            </a:extLst>
          </p:cNvPr>
          <p:cNvSpPr txBox="1"/>
          <p:nvPr/>
        </p:nvSpPr>
        <p:spPr>
          <a:xfrm>
            <a:off x="454266" y="1348957"/>
            <a:ext cx="33468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Qualification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inactive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existing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without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a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recent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purchase</a:t>
            </a:r>
            <a:r>
              <a:rPr lang="de-DE" dirty="0">
                <a:solidFill>
                  <a:srgbClr val="323D47"/>
                </a:solidFill>
                <a:latin typeface="+mj-lt"/>
                <a:ea typeface="Calibri Light"/>
                <a:cs typeface="Calibri Light"/>
              </a:rPr>
              <a:t> date</a:t>
            </a:r>
            <a:endParaRPr lang="de-DE" dirty="0">
              <a:solidFill>
                <a:srgbClr val="323D47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31A6A-CFA1-CD7A-F4DD-22CC67D9E1E7}"/>
              </a:ext>
            </a:extLst>
          </p:cNvPr>
          <p:cNvSpPr txBox="1"/>
          <p:nvPr/>
        </p:nvSpPr>
        <p:spPr>
          <a:xfrm>
            <a:off x="820287" y="2507212"/>
            <a:ext cx="297648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Efficient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legally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compliant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communication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with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existing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who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have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not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made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a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purchase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from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your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company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for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a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long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time</a:t>
            </a:r>
          </a:p>
          <a:p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Delivery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includes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transparency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print</a:t>
            </a:r>
            <a:endParaRPr lang="de-DE" dirty="0">
              <a:solidFill>
                <a:srgbClr val="323D47"/>
              </a:solidFill>
              <a:latin typeface="Calibri Light"/>
              <a:ea typeface="Calibri"/>
              <a:cs typeface="Calibri"/>
            </a:endParaRPr>
          </a:p>
          <a:p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Reactivation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thought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to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be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lost </a:t>
            </a:r>
          </a:p>
          <a:p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Increase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in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the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lifetime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value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your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existing</a:t>
            </a:r>
            <a:r>
              <a:rPr lang="de-DE" dirty="0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Calibri Light"/>
                <a:ea typeface="Calibri"/>
                <a:cs typeface="Calibri"/>
              </a:rPr>
              <a:t>customers</a:t>
            </a:r>
            <a:endParaRPr lang="de-DE" dirty="0">
              <a:solidFill>
                <a:srgbClr val="323D47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E103FDC4-0EA8-39AC-089E-82CDCB028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447" y="5053107"/>
            <a:ext cx="219242" cy="205354"/>
          </a:xfrm>
          <a:prstGeom prst="rect">
            <a:avLst/>
          </a:prstGeom>
        </p:spPr>
      </p:pic>
      <p:pic>
        <p:nvPicPr>
          <p:cNvPr id="20" name="Grafik 19" descr="Häkchen mit einfarbiger Füllung">
            <a:extLst>
              <a:ext uri="{FF2B5EF4-FFF2-40B4-BE49-F238E27FC236}">
                <a16:creationId xmlns:a16="http://schemas.microsoft.com/office/drawing/2014/main" id="{FC698A08-52CF-6039-1FFC-B65F27D83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0" y="3978491"/>
            <a:ext cx="219242" cy="205354"/>
          </a:xfrm>
          <a:prstGeom prst="rect">
            <a:avLst/>
          </a:prstGeom>
        </p:spPr>
      </p:pic>
      <p:pic>
        <p:nvPicPr>
          <p:cNvPr id="51" name="Grafik 50" descr="Häkchen mit einfarbiger Füllung">
            <a:extLst>
              <a:ext uri="{FF2B5EF4-FFF2-40B4-BE49-F238E27FC236}">
                <a16:creationId xmlns:a16="http://schemas.microsoft.com/office/drawing/2014/main" id="{AB58A472-2F26-F5A0-068F-ACAE2D68E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0" y="4514782"/>
            <a:ext cx="219242" cy="2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C7A9-33E8-DFD1-B8D5-6F53CCBC3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5210B46-BD78-A326-FCFD-0F9A14FCCF3A}"/>
              </a:ext>
            </a:extLst>
          </p:cNvPr>
          <p:cNvSpPr txBox="1"/>
          <p:nvPr/>
        </p:nvSpPr>
        <p:spPr>
          <a:xfrm flipH="1">
            <a:off x="4145280" y="7842"/>
            <a:ext cx="8122922" cy="685015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E84C66-3F7F-3C98-806B-95497F6C0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27" t="29120" r="13906" b="56712"/>
          <a:stretch/>
        </p:blipFill>
        <p:spPr>
          <a:xfrm>
            <a:off x="9553834" y="92548"/>
            <a:ext cx="2469437" cy="8134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F52446-C44C-291D-B4A0-07E3DDD660DF}"/>
              </a:ext>
            </a:extLst>
          </p:cNvPr>
          <p:cNvSpPr txBox="1"/>
          <p:nvPr/>
        </p:nvSpPr>
        <p:spPr>
          <a:xfrm>
            <a:off x="4897207" y="1983278"/>
            <a:ext cx="6731381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Recovery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inactive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sz="2400" i="0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sz="2400" i="0" dirty="0" err="1">
                <a:solidFill>
                  <a:srgbClr val="323D47"/>
                </a:solidFill>
                <a:effectLst/>
                <a:latin typeface="+mj-lt"/>
              </a:rPr>
              <a:t>prospects</a:t>
            </a:r>
            <a:endParaRPr lang="de-DE" sz="2400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endParaRPr lang="de-DE" sz="2400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identify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which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inactive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are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currently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active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as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repeat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buyers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in mail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order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and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thus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support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in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reactivating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thought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had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lost.</a:t>
            </a:r>
          </a:p>
          <a:p>
            <a:pPr algn="just"/>
            <a:endParaRPr lang="de-DE" i="0" dirty="0">
              <a:solidFill>
                <a:srgbClr val="323D47"/>
              </a:solidFill>
              <a:effectLst/>
              <a:latin typeface="+mj-lt"/>
            </a:endParaRPr>
          </a:p>
          <a:p>
            <a:pPr algn="just"/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We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also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help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you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optimize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conversion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prospects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into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customers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.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Targeted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mailings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increase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the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proportion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of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sustainable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 </a:t>
            </a:r>
            <a:r>
              <a:rPr lang="de-DE" i="0" dirty="0" err="1">
                <a:solidFill>
                  <a:srgbClr val="323D47"/>
                </a:solidFill>
                <a:effectLst/>
                <a:latin typeface="+mj-lt"/>
              </a:rPr>
              <a:t>responders</a:t>
            </a:r>
            <a:r>
              <a:rPr lang="de-DE" i="0" dirty="0">
                <a:solidFill>
                  <a:srgbClr val="323D47"/>
                </a:solidFill>
                <a:effectLst/>
                <a:latin typeface="+mj-lt"/>
              </a:rPr>
              <a:t>.</a:t>
            </a:r>
            <a:endParaRPr lang="de-DE" dirty="0">
              <a:solidFill>
                <a:srgbClr val="323D47"/>
              </a:solidFill>
              <a:latin typeface="+mj-lt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E252A9-FF60-E0ED-AD7C-3C184388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814" y="5626942"/>
            <a:ext cx="873814" cy="860562"/>
          </a:xfrm>
          <a:prstGeom prst="rect">
            <a:avLst/>
          </a:prstGeom>
        </p:spPr>
      </p:pic>
      <p:pic>
        <p:nvPicPr>
          <p:cNvPr id="5" name="Grafik 4" descr="Häkchen mit einfarbiger Füllung">
            <a:extLst>
              <a:ext uri="{FF2B5EF4-FFF2-40B4-BE49-F238E27FC236}">
                <a16:creationId xmlns:a16="http://schemas.microsoft.com/office/drawing/2014/main" id="{53A5B3FA-7F0C-ED5F-498B-D33AF8F63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2" y="2303421"/>
            <a:ext cx="219242" cy="2053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887CE1-1CFA-B150-7263-E1F19686B767}"/>
              </a:ext>
            </a:extLst>
          </p:cNvPr>
          <p:cNvSpPr txBox="1"/>
          <p:nvPr/>
        </p:nvSpPr>
        <p:spPr>
          <a:xfrm>
            <a:off x="455637" y="67568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ReActivation</a:t>
            </a:r>
            <a:endParaRPr lang="de-DE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06F033-7B4E-9902-9CED-46EE0381BAD5}"/>
              </a:ext>
            </a:extLst>
          </p:cNvPr>
          <p:cNvSpPr txBox="1"/>
          <p:nvPr/>
        </p:nvSpPr>
        <p:spPr>
          <a:xfrm>
            <a:off x="454266" y="1348957"/>
            <a:ext cx="33468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Reactivation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own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address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databases</a:t>
            </a:r>
            <a:endParaRPr lang="de-DE" dirty="0">
              <a:solidFill>
                <a:srgbClr val="323D47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108FABE-79F5-4354-D0BD-C00D1495CEDA}"/>
              </a:ext>
            </a:extLst>
          </p:cNvPr>
          <p:cNvSpPr txBox="1"/>
          <p:nvPr/>
        </p:nvSpPr>
        <p:spPr>
          <a:xfrm>
            <a:off x="826533" y="2207409"/>
            <a:ext cx="297648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Sustainable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existing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management</a:t>
            </a:r>
            <a:endParaRPr lang="de-DE" dirty="0">
              <a:solidFill>
                <a:srgbClr val="323D47"/>
              </a:solidFill>
              <a:latin typeface="+mj-lt"/>
              <a:ea typeface="Calibri"/>
              <a:cs typeface="Calibri"/>
            </a:endParaRPr>
          </a:p>
          <a:p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Reactivation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thought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to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be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lost</a:t>
            </a:r>
          </a:p>
          <a:p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Optimized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conversion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prospects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to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</a:p>
          <a:p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Efficient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use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resources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,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resulting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in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cost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savings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profit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optimization</a:t>
            </a:r>
            <a:endParaRPr lang="de-DE" dirty="0">
              <a:solidFill>
                <a:srgbClr val="323D47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16" name="Grafik 15" descr="Häkchen mit einfarbiger Füllung">
            <a:extLst>
              <a:ext uri="{FF2B5EF4-FFF2-40B4-BE49-F238E27FC236}">
                <a16:creationId xmlns:a16="http://schemas.microsoft.com/office/drawing/2014/main" id="{60F578B8-D3C5-2E4B-92FB-5A2138936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2" y="2865551"/>
            <a:ext cx="219242" cy="205354"/>
          </a:xfrm>
          <a:prstGeom prst="rect">
            <a:avLst/>
          </a:prstGeom>
        </p:spPr>
      </p:pic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8019D241-E0B4-C146-D2B6-DE01316DE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1" y="3964830"/>
            <a:ext cx="219242" cy="205354"/>
          </a:xfrm>
          <a:prstGeom prst="rect">
            <a:avLst/>
          </a:prstGeom>
        </p:spPr>
      </p:pic>
      <p:pic>
        <p:nvPicPr>
          <p:cNvPr id="4" name="Grafik 3" descr="Häkchen mit einfarbiger Füllung">
            <a:extLst>
              <a:ext uri="{FF2B5EF4-FFF2-40B4-BE49-F238E27FC236}">
                <a16:creationId xmlns:a16="http://schemas.microsoft.com/office/drawing/2014/main" id="{6FC5C9AA-0D12-E7C2-003C-926F67F01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412" y="3431098"/>
            <a:ext cx="219242" cy="2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C7A9-33E8-DFD1-B8D5-6F53CCBC3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5210B46-BD78-A326-FCFD-0F9A14FCCF3A}"/>
              </a:ext>
            </a:extLst>
          </p:cNvPr>
          <p:cNvSpPr txBox="1"/>
          <p:nvPr/>
        </p:nvSpPr>
        <p:spPr>
          <a:xfrm flipH="1">
            <a:off x="4145280" y="7842"/>
            <a:ext cx="8122922" cy="685015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E84C66-3F7F-3C98-806B-95497F6C0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7" t="29120" r="13906" b="56712"/>
          <a:stretch/>
        </p:blipFill>
        <p:spPr>
          <a:xfrm>
            <a:off x="9553834" y="92548"/>
            <a:ext cx="2469437" cy="8134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F52446-C44C-291D-B4A0-07E3DDD660DF}"/>
              </a:ext>
            </a:extLst>
          </p:cNvPr>
          <p:cNvSpPr txBox="1"/>
          <p:nvPr/>
        </p:nvSpPr>
        <p:spPr>
          <a:xfrm>
            <a:off x="4812402" y="1533623"/>
            <a:ext cx="6786534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2400" dirty="0" err="1">
                <a:solidFill>
                  <a:srgbClr val="323D47"/>
                </a:solidFill>
                <a:latin typeface="+mj-lt"/>
              </a:rPr>
              <a:t>Optimize</a:t>
            </a:r>
            <a:r>
              <a:rPr lang="de-DE" sz="24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sz="24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323D47"/>
                </a:solidFill>
                <a:latin typeface="+mj-lt"/>
              </a:rPr>
              <a:t>campaign</a:t>
            </a:r>
            <a:r>
              <a:rPr lang="de-DE" sz="2400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sz="2400" dirty="0" err="1">
                <a:solidFill>
                  <a:srgbClr val="323D47"/>
                </a:solidFill>
                <a:latin typeface="+mj-lt"/>
              </a:rPr>
              <a:t>planning</a:t>
            </a:r>
            <a:endParaRPr lang="de-DE" sz="2400" dirty="0">
              <a:solidFill>
                <a:srgbClr val="323D47"/>
              </a:solidFill>
              <a:latin typeface="+mj-lt"/>
            </a:endParaRPr>
          </a:p>
          <a:p>
            <a:pPr algn="just"/>
            <a:endParaRPr lang="de-DE" dirty="0">
              <a:solidFill>
                <a:srgbClr val="323D47"/>
              </a:solidFill>
              <a:latin typeface="+mj-lt"/>
            </a:endParaRPr>
          </a:p>
          <a:p>
            <a:pPr algn="just"/>
            <a:r>
              <a:rPr lang="de-DE" dirty="0">
                <a:solidFill>
                  <a:srgbClr val="323D47"/>
                </a:solidFill>
                <a:latin typeface="+mj-lt"/>
              </a:rPr>
              <a:t>Boost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success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with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CUSTOMY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Insights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,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practical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value-added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tool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for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developing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customer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base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products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! </a:t>
            </a:r>
          </a:p>
          <a:p>
            <a:pPr algn="just"/>
            <a:endParaRPr lang="de-DE" dirty="0">
              <a:solidFill>
                <a:srgbClr val="323D47"/>
              </a:solidFill>
              <a:latin typeface="+mj-lt"/>
            </a:endParaRPr>
          </a:p>
          <a:p>
            <a:pPr algn="just"/>
            <a:r>
              <a:rPr lang="de-DE" dirty="0" err="1">
                <a:solidFill>
                  <a:srgbClr val="323D47"/>
                </a:solidFill>
                <a:latin typeface="+mj-lt"/>
              </a:rPr>
              <a:t>Overview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redefinedNo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question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about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,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no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one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knows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company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well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do: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most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important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key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figures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,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best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customers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,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bestsellers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among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products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. CUSTOMY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Insights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organizes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overview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of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this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valuable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information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combines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with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other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important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key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figures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from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the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entire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mail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order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industry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and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your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market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</a:rPr>
              <a:t>environment</a:t>
            </a:r>
            <a:r>
              <a:rPr lang="de-DE" dirty="0">
                <a:solidFill>
                  <a:srgbClr val="323D47"/>
                </a:solidFill>
                <a:latin typeface="+mj-lt"/>
              </a:rPr>
              <a:t>.</a:t>
            </a:r>
            <a:endParaRPr lang="de-DE" dirty="0">
              <a:solidFill>
                <a:srgbClr val="323D47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390C9B-E3A7-AA50-AA69-89EFAE7C0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5644" y="5577636"/>
            <a:ext cx="980051" cy="935968"/>
          </a:xfrm>
          <a:prstGeom prst="rect">
            <a:avLst/>
          </a:prstGeom>
        </p:spPr>
      </p:pic>
      <p:pic>
        <p:nvPicPr>
          <p:cNvPr id="7" name="Grafik 6" descr="Häkchen mit einfarbiger Füllung">
            <a:extLst>
              <a:ext uri="{FF2B5EF4-FFF2-40B4-BE49-F238E27FC236}">
                <a16:creationId xmlns:a16="http://schemas.microsoft.com/office/drawing/2014/main" id="{E7513D5B-8B9E-4B7A-F27F-F837925A8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412" y="2029577"/>
            <a:ext cx="219242" cy="2053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5D5F3BA-2BBC-A01D-DD4B-881CF8F4DC49}"/>
              </a:ext>
            </a:extLst>
          </p:cNvPr>
          <p:cNvSpPr txBox="1"/>
          <p:nvPr/>
        </p:nvSpPr>
        <p:spPr>
          <a:xfrm>
            <a:off x="455637" y="67568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CUSTOMY </a:t>
            </a:r>
            <a:r>
              <a:rPr lang="de-DE" sz="2400" err="1">
                <a:solidFill>
                  <a:srgbClr val="FF7F41"/>
                </a:solidFill>
                <a:latin typeface="Calibri Light"/>
                <a:ea typeface="Calibri"/>
                <a:cs typeface="Calibri"/>
              </a:rPr>
              <a:t>Insights</a:t>
            </a:r>
            <a:endParaRPr lang="de-DE" sz="2400" err="1">
              <a:solidFill>
                <a:srgbClr val="FF7F41"/>
              </a:solidFill>
              <a:latin typeface="Calibri Light"/>
              <a:ea typeface="Open Sans"/>
              <a:cs typeface="Open San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C06355-91E4-A4C1-7736-D801099E9235}"/>
              </a:ext>
            </a:extLst>
          </p:cNvPr>
          <p:cNvSpPr txBox="1"/>
          <p:nvPr/>
        </p:nvSpPr>
        <p:spPr>
          <a:xfrm>
            <a:off x="454266" y="1348957"/>
            <a:ext cx="33468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Overview</a:t>
            </a:r>
            <a:r>
              <a:rPr lang="de-DE" dirty="0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de-DE" dirty="0" err="1">
                <a:solidFill>
                  <a:srgbClr val="323D47"/>
                </a:solidFill>
                <a:latin typeface="+mj-lt"/>
                <a:ea typeface="Calibri"/>
                <a:cs typeface="Calibri"/>
              </a:rPr>
              <a:t>redefined</a:t>
            </a:r>
            <a:endParaRPr lang="de-DE" dirty="0">
              <a:solidFill>
                <a:srgbClr val="323D47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09E634-F992-795F-4742-E9D6EA7F38B5}"/>
              </a:ext>
            </a:extLst>
          </p:cNvPr>
          <p:cNvSpPr txBox="1"/>
          <p:nvPr/>
        </p:nvSpPr>
        <p:spPr>
          <a:xfrm>
            <a:off x="826533" y="1933565"/>
            <a:ext cx="297648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Unique and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valuable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insights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into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your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target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customers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’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buying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behavior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Key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metrics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support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campaign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planning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Clear internal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benchmarking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of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your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customer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and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product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data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Customer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development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in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comparison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to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market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trends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b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</a:b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Actionable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insights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into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data</a:t>
            </a:r>
            <a:r>
              <a:rPr lang="de-DE" sz="1800" b="0" i="0" u="none" strike="noStrike" dirty="0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 </a:t>
            </a:r>
            <a:r>
              <a:rPr lang="de-DE" sz="1800" b="0" i="0" u="none" strike="noStrike" dirty="0" err="1">
                <a:solidFill>
                  <a:srgbClr val="323D47"/>
                </a:solidFill>
                <a:effectLst/>
                <a:latin typeface="Calibri Light" panose="020F0302020204030204" pitchFamily="34" charset="0"/>
              </a:rPr>
              <a:t>quality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de-DE" dirty="0">
              <a:solidFill>
                <a:srgbClr val="323D47"/>
              </a:solidFill>
              <a:latin typeface="+mj-lt"/>
              <a:ea typeface="Calibri"/>
              <a:cs typeface="Calibri"/>
            </a:endParaRPr>
          </a:p>
        </p:txBody>
      </p:sp>
      <p:pic>
        <p:nvPicPr>
          <p:cNvPr id="16" name="Grafik 15" descr="Häkchen mit einfarbiger Füllung">
            <a:extLst>
              <a:ext uri="{FF2B5EF4-FFF2-40B4-BE49-F238E27FC236}">
                <a16:creationId xmlns:a16="http://schemas.microsoft.com/office/drawing/2014/main" id="{6A4E624F-81EB-17C4-FBBC-848083AFB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412" y="2853449"/>
            <a:ext cx="219242" cy="205354"/>
          </a:xfrm>
          <a:prstGeom prst="rect">
            <a:avLst/>
          </a:prstGeom>
        </p:spPr>
      </p:pic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03D012A7-A3A5-B76A-3C72-11272B7FB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588" y="3423195"/>
            <a:ext cx="219242" cy="205354"/>
          </a:xfrm>
          <a:prstGeom prst="rect">
            <a:avLst/>
          </a:prstGeom>
        </p:spPr>
      </p:pic>
      <p:pic>
        <p:nvPicPr>
          <p:cNvPr id="20" name="Grafik 19" descr="Häkchen mit einfarbiger Füllung">
            <a:extLst>
              <a:ext uri="{FF2B5EF4-FFF2-40B4-BE49-F238E27FC236}">
                <a16:creationId xmlns:a16="http://schemas.microsoft.com/office/drawing/2014/main" id="{C637BA51-6728-9E04-9447-D32AB8B75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283" y="4763709"/>
            <a:ext cx="219242" cy="205354"/>
          </a:xfrm>
          <a:prstGeom prst="rect">
            <a:avLst/>
          </a:prstGeom>
        </p:spPr>
      </p:pic>
      <p:pic>
        <p:nvPicPr>
          <p:cNvPr id="22" name="Grafik 21" descr="Häkchen mit einfarbiger Füllung">
            <a:extLst>
              <a:ext uri="{FF2B5EF4-FFF2-40B4-BE49-F238E27FC236}">
                <a16:creationId xmlns:a16="http://schemas.microsoft.com/office/drawing/2014/main" id="{D2729C3B-F694-1B49-4A55-D51B6255D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412" y="4247067"/>
            <a:ext cx="219242" cy="2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C1E3343-03EE-7F95-9823-9516C735AB8E}"/>
              </a:ext>
            </a:extLst>
          </p:cNvPr>
          <p:cNvSpPr txBox="1"/>
          <p:nvPr/>
        </p:nvSpPr>
        <p:spPr>
          <a:xfrm>
            <a:off x="931987" y="6281282"/>
            <a:ext cx="6101860" cy="2922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446"/>
              </a:spcAft>
              <a:tabLst>
                <a:tab pos="6049385" algn="l"/>
              </a:tabLst>
            </a:pP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All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prices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are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subject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</a:t>
            </a:r>
            <a:r>
              <a:rPr lang="de-DE" sz="1200" err="1">
                <a:latin typeface="+mj-lt"/>
                <a:ea typeface="Times New Roman" panose="02020603050405020304" pitchFamily="18" charset="0"/>
                <a:cs typeface="Arial"/>
              </a:rPr>
              <a:t>to</a:t>
            </a:r>
            <a:r>
              <a:rPr lang="de-DE" sz="1200">
                <a:latin typeface="+mj-lt"/>
                <a:ea typeface="Times New Roman" panose="02020603050405020304" pitchFamily="18" charset="0"/>
                <a:cs typeface="Arial"/>
              </a:rPr>
              <a:t> VAT.</a:t>
            </a:r>
            <a:endParaRPr lang="de-DE" sz="120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9D9F93-946F-63E2-30DE-5EC47953F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11" t="29120" r="13906" b="56712"/>
          <a:stretch/>
        </p:blipFill>
        <p:spPr>
          <a:xfrm>
            <a:off x="10176416" y="1"/>
            <a:ext cx="2015584" cy="760498"/>
          </a:xfrm>
          <a:prstGeom prst="rect">
            <a:avLst/>
          </a:prstGeom>
        </p:spPr>
      </p:pic>
      <p:pic>
        <p:nvPicPr>
          <p:cNvPr id="2" name="Grafik 4">
            <a:extLst>
              <a:ext uri="{FF2B5EF4-FFF2-40B4-BE49-F238E27FC236}">
                <a16:creationId xmlns:a16="http://schemas.microsoft.com/office/drawing/2014/main" id="{B9E77827-53D8-226F-E33E-68CBB8D8B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1" r="-2399" b="2946"/>
          <a:stretch/>
        </p:blipFill>
        <p:spPr>
          <a:xfrm rot="16200000">
            <a:off x="-86097" y="69709"/>
            <a:ext cx="1078315" cy="895390"/>
          </a:xfrm>
          <a:prstGeom prst="rect">
            <a:avLst/>
          </a:prstGeom>
        </p:spPr>
      </p:pic>
      <p:graphicFrame>
        <p:nvGraphicFramePr>
          <p:cNvPr id="3" name="Tabelle 11">
            <a:extLst>
              <a:ext uri="{FF2B5EF4-FFF2-40B4-BE49-F238E27FC236}">
                <a16:creationId xmlns:a16="http://schemas.microsoft.com/office/drawing/2014/main" id="{ADFCEFF5-2AC3-4BC2-D36E-FE6FE591709C}"/>
              </a:ext>
            </a:extLst>
          </p:cNvPr>
          <p:cNvGraphicFramePr>
            <a:graphicFrameLocks noGrp="1"/>
          </p:cNvGraphicFramePr>
          <p:nvPr/>
        </p:nvGraphicFramePr>
        <p:xfrm>
          <a:off x="954374" y="960018"/>
          <a:ext cx="10283251" cy="48608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80157">
                  <a:extLst>
                    <a:ext uri="{9D8B030D-6E8A-4147-A177-3AD203B41FA5}">
                      <a16:colId xmlns:a16="http://schemas.microsoft.com/office/drawing/2014/main" val="732625394"/>
                    </a:ext>
                  </a:extLst>
                </a:gridCol>
                <a:gridCol w="1474527">
                  <a:extLst>
                    <a:ext uri="{9D8B030D-6E8A-4147-A177-3AD203B41FA5}">
                      <a16:colId xmlns:a16="http://schemas.microsoft.com/office/drawing/2014/main" val="3845591819"/>
                    </a:ext>
                  </a:extLst>
                </a:gridCol>
                <a:gridCol w="6228904">
                  <a:extLst>
                    <a:ext uri="{9D8B030D-6E8A-4147-A177-3AD203B41FA5}">
                      <a16:colId xmlns:a16="http://schemas.microsoft.com/office/drawing/2014/main" val="3392926111"/>
                    </a:ext>
                  </a:extLst>
                </a:gridCol>
                <a:gridCol w="799663">
                  <a:extLst>
                    <a:ext uri="{9D8B030D-6E8A-4147-A177-3AD203B41FA5}">
                      <a16:colId xmlns:a16="http://schemas.microsoft.com/office/drawing/2014/main" val="728374396"/>
                    </a:ext>
                  </a:extLst>
                </a:gridCol>
              </a:tblGrid>
              <a:tr h="343869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+mj-lt"/>
                        </a:rPr>
                        <a:t>Art</a:t>
                      </a:r>
                    </a:p>
                  </a:txBody>
                  <a:tcPr marL="65425" marR="65425" marT="32712" marB="32712"/>
                </a:tc>
                <a:tc>
                  <a:txBody>
                    <a:bodyPr/>
                    <a:lstStyle/>
                    <a:p>
                      <a:r>
                        <a:rPr lang="de-DE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Produkt</a:t>
                      </a:r>
                      <a:r>
                        <a:rPr lang="de-DE" sz="1600" b="0">
                          <a:effectLst/>
                          <a:latin typeface="+mj-lt"/>
                        </a:rPr>
                        <a:t> 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/>
                </a:tc>
                <a:tc>
                  <a:txBody>
                    <a:bodyPr/>
                    <a:lstStyle/>
                    <a:p>
                      <a:r>
                        <a:rPr lang="de-DE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Erläuterung</a:t>
                      </a:r>
                      <a:r>
                        <a:rPr lang="de-DE" sz="1600" b="0">
                          <a:effectLst/>
                          <a:latin typeface="+mj-lt"/>
                        </a:rPr>
                        <a:t> 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Preis TKP in €</a:t>
                      </a:r>
                      <a:endParaRPr lang="de-DE" sz="1600" b="1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8" marR="49068" marT="0" marB="0"/>
                </a:tc>
                <a:extLst>
                  <a:ext uri="{0D108BD9-81ED-4DB2-BD59-A6C34878D82A}">
                    <a16:rowId xmlns:a16="http://schemas.microsoft.com/office/drawing/2014/main" val="373109831"/>
                  </a:ext>
                </a:extLst>
              </a:tr>
              <a:tr h="72127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de-DE" sz="16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origin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transparency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print</a:t>
                      </a:r>
                      <a:endParaRPr lang="de-DE" sz="16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analytics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union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Prospecting</a:t>
                      </a:r>
                      <a:r>
                        <a:rPr lang="de-DE" sz="1600" b="0">
                          <a:effectLst/>
                          <a:latin typeface="+mj-lt"/>
                        </a:rPr>
                        <a:t> 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Single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addresses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acquisition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90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after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de-DE" sz="1600" b="0" i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140</a:t>
                      </a:r>
                      <a:endParaRPr lang="de-DE" sz="1600" b="0">
                        <a:effectLst/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91253"/>
                  </a:ext>
                </a:extLst>
              </a:tr>
              <a:tr h="655608">
                <a:tc>
                  <a:txBody>
                    <a:bodyPr/>
                    <a:lstStyle/>
                    <a:p>
                      <a:endParaRPr lang="de-DE" sz="1600" b="1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err="1"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union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</a:p>
                    <a:p>
                      <a:r>
                        <a:rPr lang="de-DE" sz="1600" b="0" err="1">
                          <a:latin typeface="+mj-lt"/>
                        </a:rPr>
                        <a:t>ReNew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Qualification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inactive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existing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customers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last </a:t>
                      </a:r>
                      <a:r>
                        <a:rPr lang="de-DE" sz="1600" b="0" i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date</a:t>
                      </a:r>
                      <a:endParaRPr lang="de-DE" sz="16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>
                          <a:latin typeface="+mj-lt"/>
                        </a:rPr>
                        <a:t>130</a:t>
                      </a:r>
                    </a:p>
                  </a:txBody>
                  <a:tcPr marL="65425" marR="65425" marT="32712" marB="32712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13185"/>
                  </a:ext>
                </a:extLst>
              </a:tr>
              <a:tr h="751944">
                <a:tc>
                  <a:txBody>
                    <a:bodyPr/>
                    <a:lstStyle/>
                    <a:p>
                      <a:endParaRPr lang="de-DE" sz="1600" b="1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err="1"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union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</a:p>
                    <a:p>
                      <a:r>
                        <a:rPr lang="de-DE" sz="1600" b="0" err="1">
                          <a:latin typeface="+mj-lt"/>
                        </a:rPr>
                        <a:t>ReUse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Multiple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supplied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addresses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acquisition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further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offer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90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de-DE" sz="1600" b="0" i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>
                          <a:latin typeface="+mj-lt"/>
                        </a:rPr>
                        <a:t>110</a:t>
                      </a: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23691"/>
                  </a:ext>
                </a:extLst>
              </a:tr>
              <a:tr h="70736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600" b="0">
                        <a:latin typeface="+mj-lt"/>
                      </a:endParaRPr>
                    </a:p>
                  </a:txBody>
                  <a:tcPr marL="65424" marR="65424" marT="32712" marB="32712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err="1"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union</a:t>
                      </a:r>
                      <a:r>
                        <a:rPr lang="de-DE" sz="1600" b="0"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latin typeface="+mj-lt"/>
                        </a:rPr>
                        <a:t>QuickUse</a:t>
                      </a:r>
                      <a:endParaRPr lang="de-DE" sz="1600" b="0">
                        <a:latin typeface="+mj-lt"/>
                      </a:endParaRPr>
                    </a:p>
                  </a:txBody>
                  <a:tcPr marL="65425" marR="65425" marT="32712" marB="32712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Amplifier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same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offer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90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after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and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within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12 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days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after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previous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postal 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6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 marL="49068" marR="49068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>
                          <a:latin typeface="+mj-lt"/>
                        </a:rPr>
                        <a:t>65</a:t>
                      </a:r>
                    </a:p>
                  </a:txBody>
                  <a:tcPr marL="65425" marR="65425" marT="32712" marB="32712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2898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r>
                        <a:rPr lang="de-DE" sz="1600" b="0" kern="120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None/>
                      </a:pPr>
                      <a:r>
                        <a:rPr lang="de-DE" sz="16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origin</a:t>
                      </a:r>
                      <a:endParaRPr lang="de-DE" sz="1600" b="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5425" marR="65425" marT="32712" marB="32712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union</a:t>
                      </a:r>
                      <a:b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Optimization</a:t>
                      </a:r>
                      <a:endParaRPr lang="de-DE" sz="1600" b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9067" marR="49067" marT="0" marB="0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Qualification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own 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customers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marketing</a:t>
                      </a:r>
                      <a:r>
                        <a:rPr lang="de-D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efficiency</a:t>
                      </a:r>
                      <a:endParaRPr lang="de-DE" sz="1600" b="0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7" marR="49067" marT="0" marB="0"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600" b="0">
                          <a:effectLst/>
                          <a:latin typeface="+mj-lt"/>
                          <a:ea typeface="Calibri"/>
                          <a:cs typeface="Arial"/>
                        </a:rPr>
                        <a:t>110</a:t>
                      </a:r>
                    </a:p>
                  </a:txBody>
                  <a:tcPr marL="49067" marR="49067" marT="0" marB="0">
                    <a:solidFill>
                      <a:srgbClr val="FE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80145"/>
                  </a:ext>
                </a:extLst>
              </a:tr>
              <a:tr h="68004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sz="1600" b="1">
                        <a:latin typeface="+mj-lt"/>
                      </a:endParaRPr>
                    </a:p>
                  </a:txBody>
                  <a:tcPr marL="65424" marR="65424" marT="32712" marB="32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analytics</a:t>
                      </a: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union</a:t>
                      </a: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ReActivation</a:t>
                      </a:r>
                      <a:endParaRPr lang="de-DE" sz="1600" b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Qualification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inactive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existing</a:t>
                      </a:r>
                      <a:r>
                        <a:rPr lang="de-DE" sz="1600" b="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kern="120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customers</a:t>
                      </a:r>
                      <a:endParaRPr lang="de-DE" sz="1600" b="0" kern="120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187190" algn="l"/>
                        </a:tabLst>
                      </a:pPr>
                      <a:r>
                        <a:rPr lang="de-DE" sz="1600" b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49068" marR="4906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5844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F1D8AEBD-4824-9D6A-6A2B-8C600D83D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4536" y="5996353"/>
            <a:ext cx="861648" cy="8616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373D94D-AEBF-C371-368C-84E88DFCA62C}"/>
              </a:ext>
            </a:extLst>
          </p:cNvPr>
          <p:cNvSpPr txBox="1"/>
          <p:nvPr/>
        </p:nvSpPr>
        <p:spPr>
          <a:xfrm>
            <a:off x="900756" y="380250"/>
            <a:ext cx="131356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400">
                <a:latin typeface="Calibri Light"/>
                <a:ea typeface="Calibri Light"/>
                <a:cs typeface="Calibri Light"/>
              </a:rPr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348714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FAE5D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028bb3-528e-4f2e-833a-55fd5ae5fe7f">
      <Terms xmlns="http://schemas.microsoft.com/office/infopath/2007/PartnerControls"/>
    </lcf76f155ced4ddcb4097134ff3c332f>
    <TaxCatchAll xmlns="22f66a72-15c3-4372-832d-de10205a59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23CE214EAB645A7D0E0A2F0F189E5" ma:contentTypeVersion="18" ma:contentTypeDescription="Ein neues Dokument erstellen." ma:contentTypeScope="" ma:versionID="57b7e58553d3cb049dc9c2695db92298">
  <xsd:schema xmlns:xsd="http://www.w3.org/2001/XMLSchema" xmlns:xs="http://www.w3.org/2001/XMLSchema" xmlns:p="http://schemas.microsoft.com/office/2006/metadata/properties" xmlns:ns2="1f028bb3-528e-4f2e-833a-55fd5ae5fe7f" xmlns:ns3="22f66a72-15c3-4372-832d-de10205a594e" targetNamespace="http://schemas.microsoft.com/office/2006/metadata/properties" ma:root="true" ma:fieldsID="9086255356f8a7f1efad0060db79b9c0" ns2:_="" ns3:_="">
    <xsd:import namespace="1f028bb3-528e-4f2e-833a-55fd5ae5fe7f"/>
    <xsd:import namespace="22f66a72-15c3-4372-832d-de10205a5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28bb3-528e-4f2e-833a-55fd5ae5f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6ad58b9b-b6be-4258-9e6b-b61fa21e56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66a72-15c3-4372-832d-de10205a59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4ff5c8-297e-4310-ac5b-c43d03e8a931}" ma:internalName="TaxCatchAll" ma:showField="CatchAllData" ma:web="22f66a72-15c3-4372-832d-de10205a59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B6AEDF-0594-4E7B-819B-FA739F496AB6}">
  <ds:schemaRefs>
    <ds:schemaRef ds:uri="1f028bb3-528e-4f2e-833a-55fd5ae5fe7f"/>
    <ds:schemaRef ds:uri="22f66a72-15c3-4372-832d-de10205a59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79D569-2A9D-4B01-8C2D-7447ABE9A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09999-18B0-4D53-A359-090BD5455DDA}">
  <ds:schemaRefs>
    <ds:schemaRef ds:uri="1f028bb3-528e-4f2e-833a-55fd5ae5fe7f"/>
    <ds:schemaRef ds:uri="22f66a72-15c3-4372-832d-de10205a59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1060</Words>
  <Application>Microsoft Macintosh PowerPoint</Application>
  <PresentationFormat>Breitbild</PresentationFormat>
  <Paragraphs>149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analytics union  coop lovers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 Krabbe</dc:creator>
  <cp:lastModifiedBy>Microsoft Office User</cp:lastModifiedBy>
  <cp:revision>8</cp:revision>
  <cp:lastPrinted>2023-04-27T08:40:32Z</cp:lastPrinted>
  <dcterms:created xsi:type="dcterms:W3CDTF">2022-11-22T14:46:49Z</dcterms:created>
  <dcterms:modified xsi:type="dcterms:W3CDTF">2025-08-21T09:45:44Z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0x010100FEE23CE214EAB645A7D0E0A2F0F189E5</vt:lpwstr>
  </property>
  <property fmtid="{D5CDD505-2E9C-101B-9397-08002B2CF9AE}" pid="3" name="MediaServiceImageTags">
    <vt:lpwstr/>
  </property>
</Properties>
</file>